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5" r:id="rId10"/>
    <p:sldId id="28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09B493-126C-4E83-8B4A-C3832B11170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E2AACCC7-EF26-40DE-8402-9B701F6E8038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anose="00000700000000000000" pitchFamily="2" charset="-78"/>
            </a:rPr>
            <a:t>انتخاب محل کارخانه</a:t>
          </a:r>
          <a:endParaRPr lang="fa-IR" sz="2400" dirty="0">
            <a:cs typeface="B Titr" panose="00000700000000000000" pitchFamily="2" charset="-78"/>
          </a:endParaRPr>
        </a:p>
      </dgm:t>
    </dgm:pt>
    <dgm:pt modelId="{552A912D-6A8A-498A-889C-DB71488A7CF2}" type="parTrans" cxnId="{98D5181B-F5A7-442A-9778-1E370142CE21}">
      <dgm:prSet/>
      <dgm:spPr/>
      <dgm:t>
        <a:bodyPr/>
        <a:lstStyle/>
        <a:p>
          <a:pPr rtl="1"/>
          <a:endParaRPr lang="fa-IR"/>
        </a:p>
      </dgm:t>
    </dgm:pt>
    <dgm:pt modelId="{D08695C2-B330-432C-B481-0A74F96A7D0E}" type="sibTrans" cxnId="{98D5181B-F5A7-442A-9778-1E370142CE21}">
      <dgm:prSet/>
      <dgm:spPr/>
      <dgm:t>
        <a:bodyPr/>
        <a:lstStyle/>
        <a:p>
          <a:pPr rtl="1"/>
          <a:endParaRPr lang="fa-IR"/>
        </a:p>
      </dgm:t>
    </dgm:pt>
    <dgm:pt modelId="{2F90F9B8-A85D-43E3-BE0D-31C0CD1A5F5E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anose="00000700000000000000" pitchFamily="2" charset="-78"/>
            </a:rPr>
            <a:t>نیروی کار</a:t>
          </a:r>
          <a:endParaRPr lang="fa-IR" sz="2400" dirty="0">
            <a:cs typeface="B Titr" panose="00000700000000000000" pitchFamily="2" charset="-78"/>
          </a:endParaRPr>
        </a:p>
      </dgm:t>
    </dgm:pt>
    <dgm:pt modelId="{564D79F4-55D8-4863-AB85-F983A3955E82}" type="parTrans" cxnId="{FF04CD93-52BD-420A-9922-F95990D856DC}">
      <dgm:prSet/>
      <dgm:spPr/>
      <dgm:t>
        <a:bodyPr/>
        <a:lstStyle/>
        <a:p>
          <a:pPr rtl="1"/>
          <a:endParaRPr lang="fa-IR" sz="1600">
            <a:cs typeface="B Titr" panose="00000700000000000000" pitchFamily="2" charset="-78"/>
          </a:endParaRPr>
        </a:p>
      </dgm:t>
    </dgm:pt>
    <dgm:pt modelId="{BA577D9B-CB7E-4563-9BE6-5268054AD979}" type="sibTrans" cxnId="{FF04CD93-52BD-420A-9922-F95990D856DC}">
      <dgm:prSet/>
      <dgm:spPr/>
      <dgm:t>
        <a:bodyPr/>
        <a:lstStyle/>
        <a:p>
          <a:pPr rtl="1"/>
          <a:endParaRPr lang="fa-IR"/>
        </a:p>
      </dgm:t>
    </dgm:pt>
    <dgm:pt modelId="{38D37DCF-FDE5-4F52-894E-582796BD5481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anose="00000700000000000000" pitchFamily="2" charset="-78"/>
            </a:rPr>
            <a:t>دسترسی به بازار مصرف</a:t>
          </a:r>
          <a:endParaRPr lang="fa-IR" sz="2400" dirty="0">
            <a:cs typeface="B Titr" panose="00000700000000000000" pitchFamily="2" charset="-78"/>
          </a:endParaRPr>
        </a:p>
      </dgm:t>
    </dgm:pt>
    <dgm:pt modelId="{691DF466-3036-4471-9C2F-858B2BF06466}" type="parTrans" cxnId="{7024F036-0FEB-4184-8A89-23DF3579249D}">
      <dgm:prSet/>
      <dgm:spPr/>
      <dgm:t>
        <a:bodyPr/>
        <a:lstStyle/>
        <a:p>
          <a:pPr rtl="1"/>
          <a:endParaRPr lang="fa-IR" sz="1600">
            <a:cs typeface="B Titr" panose="00000700000000000000" pitchFamily="2" charset="-78"/>
          </a:endParaRPr>
        </a:p>
      </dgm:t>
    </dgm:pt>
    <dgm:pt modelId="{82847974-7D60-404A-A105-196E8DEC5F28}" type="sibTrans" cxnId="{7024F036-0FEB-4184-8A89-23DF3579249D}">
      <dgm:prSet/>
      <dgm:spPr/>
      <dgm:t>
        <a:bodyPr/>
        <a:lstStyle/>
        <a:p>
          <a:pPr rtl="1"/>
          <a:endParaRPr lang="fa-IR"/>
        </a:p>
      </dgm:t>
    </dgm:pt>
    <dgm:pt modelId="{5E869022-3299-4D3A-B671-5E5DECF3FDE7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anose="00000700000000000000" pitchFamily="2" charset="-78"/>
            </a:rPr>
            <a:t>امکان دسترسی به مواد اولیه</a:t>
          </a:r>
          <a:endParaRPr lang="fa-IR" sz="2400" dirty="0">
            <a:cs typeface="B Titr" panose="00000700000000000000" pitchFamily="2" charset="-78"/>
          </a:endParaRPr>
        </a:p>
      </dgm:t>
    </dgm:pt>
    <dgm:pt modelId="{AAED82E5-0CF4-4754-B89F-C05D08068699}" type="parTrans" cxnId="{0C3D2ACC-B737-458F-BC76-E8CBB9630F03}">
      <dgm:prSet/>
      <dgm:spPr/>
      <dgm:t>
        <a:bodyPr/>
        <a:lstStyle/>
        <a:p>
          <a:pPr rtl="1"/>
          <a:endParaRPr lang="fa-IR" sz="1600">
            <a:cs typeface="B Titr" panose="00000700000000000000" pitchFamily="2" charset="-78"/>
          </a:endParaRPr>
        </a:p>
      </dgm:t>
    </dgm:pt>
    <dgm:pt modelId="{79D528F4-929C-470B-823C-EFD9273218D7}" type="sibTrans" cxnId="{0C3D2ACC-B737-458F-BC76-E8CBB9630F03}">
      <dgm:prSet/>
      <dgm:spPr/>
      <dgm:t>
        <a:bodyPr/>
        <a:lstStyle/>
        <a:p>
          <a:pPr rtl="1"/>
          <a:endParaRPr lang="fa-IR"/>
        </a:p>
      </dgm:t>
    </dgm:pt>
    <dgm:pt modelId="{F21804AD-6315-4C16-B45A-82E585DF4DDB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anose="00000700000000000000" pitchFamily="2" charset="-78"/>
            </a:rPr>
            <a:t>الزامات</a:t>
          </a:r>
          <a:endParaRPr lang="fa-IR" sz="2400" dirty="0">
            <a:cs typeface="B Titr" panose="00000700000000000000" pitchFamily="2" charset="-78"/>
          </a:endParaRPr>
        </a:p>
      </dgm:t>
    </dgm:pt>
    <dgm:pt modelId="{C1049174-F51A-4DA8-987A-6D6BBEAAE1B2}" type="parTrans" cxnId="{0FAB3639-8734-42B8-B769-670BA129DEE3}">
      <dgm:prSet/>
      <dgm:spPr/>
      <dgm:t>
        <a:bodyPr/>
        <a:lstStyle/>
        <a:p>
          <a:pPr rtl="1"/>
          <a:endParaRPr lang="fa-IR"/>
        </a:p>
      </dgm:t>
    </dgm:pt>
    <dgm:pt modelId="{1A8E151B-62C6-425F-A966-933459D07D30}" type="sibTrans" cxnId="{0FAB3639-8734-42B8-B769-670BA129DEE3}">
      <dgm:prSet/>
      <dgm:spPr/>
      <dgm:t>
        <a:bodyPr/>
        <a:lstStyle/>
        <a:p>
          <a:pPr rtl="1"/>
          <a:endParaRPr lang="fa-IR"/>
        </a:p>
      </dgm:t>
    </dgm:pt>
    <dgm:pt modelId="{1FBFD059-A1C7-438D-A20E-185837090219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anose="00000700000000000000" pitchFamily="2" charset="-78"/>
            </a:rPr>
            <a:t>سایر موارد</a:t>
          </a:r>
          <a:endParaRPr lang="fa-IR" sz="2400" dirty="0">
            <a:cs typeface="B Titr" panose="00000700000000000000" pitchFamily="2" charset="-78"/>
          </a:endParaRPr>
        </a:p>
      </dgm:t>
    </dgm:pt>
    <dgm:pt modelId="{5E668A17-31B2-4439-8ACA-0466EBBBE3B7}" type="parTrans" cxnId="{722CCC8B-A01E-4B29-A25C-A5CF1B7990EA}">
      <dgm:prSet/>
      <dgm:spPr/>
      <dgm:t>
        <a:bodyPr/>
        <a:lstStyle/>
        <a:p>
          <a:pPr rtl="1"/>
          <a:endParaRPr lang="fa-IR"/>
        </a:p>
      </dgm:t>
    </dgm:pt>
    <dgm:pt modelId="{E3DFF700-F40A-4C39-ABC8-3EE04748CC19}" type="sibTrans" cxnId="{722CCC8B-A01E-4B29-A25C-A5CF1B7990EA}">
      <dgm:prSet/>
      <dgm:spPr/>
      <dgm:t>
        <a:bodyPr/>
        <a:lstStyle/>
        <a:p>
          <a:pPr rtl="1"/>
          <a:endParaRPr lang="fa-IR"/>
        </a:p>
      </dgm:t>
    </dgm:pt>
    <dgm:pt modelId="{BC32A062-E266-467F-8E58-F528C6F081D9}">
      <dgm:prSet phldrT="[Text]" custT="1"/>
      <dgm:spPr/>
      <dgm:t>
        <a:bodyPr/>
        <a:lstStyle/>
        <a:p>
          <a:pPr rtl="1"/>
          <a:r>
            <a:rPr lang="fa-IR" sz="1800" dirty="0" smtClean="0">
              <a:cs typeface="B Titr" panose="00000700000000000000" pitchFamily="2" charset="-78"/>
            </a:rPr>
            <a:t>تاسیسات زیربنایی</a:t>
          </a:r>
          <a:endParaRPr lang="fa-IR" sz="1800" dirty="0">
            <a:cs typeface="B Titr" panose="00000700000000000000" pitchFamily="2" charset="-78"/>
          </a:endParaRPr>
        </a:p>
      </dgm:t>
    </dgm:pt>
    <dgm:pt modelId="{33807FB9-ECA0-401B-9782-84F2ABC743AE}" type="parTrans" cxnId="{EFC32B86-3756-4CCA-BF10-9A56CA52AEA8}">
      <dgm:prSet/>
      <dgm:spPr/>
      <dgm:t>
        <a:bodyPr/>
        <a:lstStyle/>
        <a:p>
          <a:pPr rtl="1"/>
          <a:endParaRPr lang="fa-IR"/>
        </a:p>
      </dgm:t>
    </dgm:pt>
    <dgm:pt modelId="{751F1B69-CF3D-4989-A2B3-76E509EE70BD}" type="sibTrans" cxnId="{EFC32B86-3756-4CCA-BF10-9A56CA52AEA8}">
      <dgm:prSet/>
      <dgm:spPr/>
      <dgm:t>
        <a:bodyPr/>
        <a:lstStyle/>
        <a:p>
          <a:pPr rtl="1"/>
          <a:endParaRPr lang="fa-IR"/>
        </a:p>
      </dgm:t>
    </dgm:pt>
    <dgm:pt modelId="{F44489BB-FDFA-4DE7-B9FD-BBCF10346E71}">
      <dgm:prSet phldrT="[Text]" custT="1"/>
      <dgm:spPr/>
      <dgm:t>
        <a:bodyPr/>
        <a:lstStyle/>
        <a:p>
          <a:pPr rtl="1"/>
          <a:r>
            <a:rPr lang="fa-IR" sz="1800" dirty="0" smtClean="0">
              <a:cs typeface="B Titr" panose="00000700000000000000" pitchFamily="2" charset="-78"/>
            </a:rPr>
            <a:t>شرایط جغرافیایی</a:t>
          </a:r>
          <a:endParaRPr lang="fa-IR" sz="1800" dirty="0">
            <a:cs typeface="B Titr" panose="00000700000000000000" pitchFamily="2" charset="-78"/>
          </a:endParaRPr>
        </a:p>
      </dgm:t>
    </dgm:pt>
    <dgm:pt modelId="{749151BB-7F49-46FE-8102-51B85FC0D51C}" type="parTrans" cxnId="{FBE81913-E5BB-47CE-A489-7B3EEA653F41}">
      <dgm:prSet/>
      <dgm:spPr/>
      <dgm:t>
        <a:bodyPr/>
        <a:lstStyle/>
        <a:p>
          <a:pPr rtl="1"/>
          <a:endParaRPr lang="fa-IR"/>
        </a:p>
      </dgm:t>
    </dgm:pt>
    <dgm:pt modelId="{D418CA32-74C6-4782-A6B4-68B9BDB23660}" type="sibTrans" cxnId="{FBE81913-E5BB-47CE-A489-7B3EEA653F41}">
      <dgm:prSet/>
      <dgm:spPr/>
      <dgm:t>
        <a:bodyPr/>
        <a:lstStyle/>
        <a:p>
          <a:pPr rtl="1"/>
          <a:endParaRPr lang="fa-IR"/>
        </a:p>
      </dgm:t>
    </dgm:pt>
    <dgm:pt modelId="{8B18801B-D30D-466B-AA8E-C98DFD24DB1B}">
      <dgm:prSet phldrT="[Text]" custT="1"/>
      <dgm:spPr/>
      <dgm:t>
        <a:bodyPr/>
        <a:lstStyle/>
        <a:p>
          <a:pPr rtl="1"/>
          <a:r>
            <a:rPr lang="fa-IR" sz="1800" dirty="0" smtClean="0">
              <a:cs typeface="B Titr" panose="00000700000000000000" pitchFamily="2" charset="-78"/>
            </a:rPr>
            <a:t>راه ها</a:t>
          </a:r>
          <a:endParaRPr lang="fa-IR" sz="1800" dirty="0">
            <a:cs typeface="B Titr" panose="00000700000000000000" pitchFamily="2" charset="-78"/>
          </a:endParaRPr>
        </a:p>
      </dgm:t>
    </dgm:pt>
    <dgm:pt modelId="{DCF5C90F-05BB-41DB-99BD-F62709B5FA14}" type="parTrans" cxnId="{783E8324-4B21-4813-B68C-9330EAADDA48}">
      <dgm:prSet/>
      <dgm:spPr/>
      <dgm:t>
        <a:bodyPr/>
        <a:lstStyle/>
        <a:p>
          <a:pPr rtl="1"/>
          <a:endParaRPr lang="fa-IR"/>
        </a:p>
      </dgm:t>
    </dgm:pt>
    <dgm:pt modelId="{E3B57BC9-4EBD-44FB-B3D1-7A679EB13E6A}" type="sibTrans" cxnId="{783E8324-4B21-4813-B68C-9330EAADDA48}">
      <dgm:prSet/>
      <dgm:spPr/>
      <dgm:t>
        <a:bodyPr/>
        <a:lstStyle/>
        <a:p>
          <a:pPr rtl="1"/>
          <a:endParaRPr lang="fa-IR"/>
        </a:p>
      </dgm:t>
    </dgm:pt>
    <dgm:pt modelId="{22700E70-9D81-4B8B-95EF-8ABF359D5FF2}">
      <dgm:prSet phldrT="[Text]" custT="1"/>
      <dgm:spPr/>
      <dgm:t>
        <a:bodyPr/>
        <a:lstStyle/>
        <a:p>
          <a:pPr rtl="1"/>
          <a:r>
            <a:rPr lang="fa-IR" sz="1800" dirty="0" smtClean="0">
              <a:cs typeface="B Titr" panose="00000700000000000000" pitchFamily="2" charset="-78"/>
            </a:rPr>
            <a:t>سوابق صنعتی محلی</a:t>
          </a:r>
          <a:endParaRPr lang="fa-IR" sz="1800" dirty="0">
            <a:cs typeface="B Titr" panose="00000700000000000000" pitchFamily="2" charset="-78"/>
          </a:endParaRPr>
        </a:p>
      </dgm:t>
    </dgm:pt>
    <dgm:pt modelId="{BCC119D2-4EC1-4CBE-B17B-29069BD2B987}" type="parTrans" cxnId="{8F42A3D1-28F3-40E6-9728-AA52F01A3B74}">
      <dgm:prSet/>
      <dgm:spPr/>
      <dgm:t>
        <a:bodyPr/>
        <a:lstStyle/>
        <a:p>
          <a:pPr rtl="1"/>
          <a:endParaRPr lang="fa-IR"/>
        </a:p>
      </dgm:t>
    </dgm:pt>
    <dgm:pt modelId="{BE5EEEF2-C0AC-4E1D-8D42-5A57C021BF05}" type="sibTrans" cxnId="{8F42A3D1-28F3-40E6-9728-AA52F01A3B74}">
      <dgm:prSet/>
      <dgm:spPr/>
      <dgm:t>
        <a:bodyPr/>
        <a:lstStyle/>
        <a:p>
          <a:pPr rtl="1"/>
          <a:endParaRPr lang="fa-IR"/>
        </a:p>
      </dgm:t>
    </dgm:pt>
    <dgm:pt modelId="{C96D52BC-E331-4851-8698-11C6A5BF15B0}">
      <dgm:prSet phldrT="[Text]" custT="1"/>
      <dgm:spPr/>
      <dgm:t>
        <a:bodyPr/>
        <a:lstStyle/>
        <a:p>
          <a:pPr rtl="1"/>
          <a:r>
            <a:rPr lang="fa-IR" sz="1800" dirty="0" smtClean="0">
              <a:cs typeface="B Titr" panose="00000700000000000000" pitchFamily="2" charset="-78"/>
            </a:rPr>
            <a:t>مسائل مالی و اقتصادی</a:t>
          </a:r>
          <a:endParaRPr lang="fa-IR" sz="1800" dirty="0">
            <a:cs typeface="B Titr" panose="00000700000000000000" pitchFamily="2" charset="-78"/>
          </a:endParaRPr>
        </a:p>
      </dgm:t>
    </dgm:pt>
    <dgm:pt modelId="{7662DE02-3131-4BA3-B2BF-040C0004B9AB}" type="parTrans" cxnId="{B7653979-61A8-4CF3-83AB-97198BADB472}">
      <dgm:prSet/>
      <dgm:spPr/>
      <dgm:t>
        <a:bodyPr/>
        <a:lstStyle/>
        <a:p>
          <a:pPr rtl="1"/>
          <a:endParaRPr lang="fa-IR"/>
        </a:p>
      </dgm:t>
    </dgm:pt>
    <dgm:pt modelId="{4B81F472-44C4-4C5B-A529-BFC18AE1E47B}" type="sibTrans" cxnId="{B7653979-61A8-4CF3-83AB-97198BADB472}">
      <dgm:prSet/>
      <dgm:spPr/>
      <dgm:t>
        <a:bodyPr/>
        <a:lstStyle/>
        <a:p>
          <a:pPr rtl="1"/>
          <a:endParaRPr lang="fa-IR"/>
        </a:p>
      </dgm:t>
    </dgm:pt>
    <dgm:pt modelId="{2375163C-B301-4391-BDFC-9FF1A423CBEF}">
      <dgm:prSet phldrT="[Text]" custT="1"/>
      <dgm:spPr/>
      <dgm:t>
        <a:bodyPr/>
        <a:lstStyle/>
        <a:p>
          <a:pPr rtl="1"/>
          <a:r>
            <a:rPr lang="fa-IR" sz="2400" dirty="0" smtClean="0">
              <a:cs typeface="B Titr" panose="00000700000000000000" pitchFamily="2" charset="-78"/>
            </a:rPr>
            <a:t>...</a:t>
          </a:r>
          <a:endParaRPr lang="fa-IR" sz="2400" dirty="0">
            <a:cs typeface="B Titr" panose="00000700000000000000" pitchFamily="2" charset="-78"/>
          </a:endParaRPr>
        </a:p>
      </dgm:t>
    </dgm:pt>
    <dgm:pt modelId="{D5CD2B1C-2F0A-4EFD-96FD-56ACF6A0659B}" type="parTrans" cxnId="{81FC8BBD-0FC3-47DB-AB8F-F36AA7643E00}">
      <dgm:prSet/>
      <dgm:spPr/>
      <dgm:t>
        <a:bodyPr/>
        <a:lstStyle/>
        <a:p>
          <a:pPr rtl="1"/>
          <a:endParaRPr lang="fa-IR"/>
        </a:p>
      </dgm:t>
    </dgm:pt>
    <dgm:pt modelId="{9238DABB-6406-464D-9469-379A0F1F7B6F}" type="sibTrans" cxnId="{81FC8BBD-0FC3-47DB-AB8F-F36AA7643E00}">
      <dgm:prSet/>
      <dgm:spPr/>
      <dgm:t>
        <a:bodyPr/>
        <a:lstStyle/>
        <a:p>
          <a:pPr rtl="1"/>
          <a:endParaRPr lang="fa-IR"/>
        </a:p>
      </dgm:t>
    </dgm:pt>
    <dgm:pt modelId="{AB7BECC7-3710-4CCF-B563-A83A6F78ADBB}" type="pres">
      <dgm:prSet presAssocID="{B509B493-126C-4E83-8B4A-C3832B11170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2EB9987F-D8E8-483E-87A0-117F411A06FF}" type="pres">
      <dgm:prSet presAssocID="{E2AACCC7-EF26-40DE-8402-9B701F6E8038}" presName="hierRoot1" presStyleCnt="0">
        <dgm:presLayoutVars>
          <dgm:hierBranch val="init"/>
        </dgm:presLayoutVars>
      </dgm:prSet>
      <dgm:spPr/>
    </dgm:pt>
    <dgm:pt modelId="{389EAB17-ECAB-419F-9219-CF6D8FAA7CC3}" type="pres">
      <dgm:prSet presAssocID="{E2AACCC7-EF26-40DE-8402-9B701F6E8038}" presName="rootComposite1" presStyleCnt="0"/>
      <dgm:spPr/>
    </dgm:pt>
    <dgm:pt modelId="{4BDABFD6-9C73-4715-893B-D996431267A7}" type="pres">
      <dgm:prSet presAssocID="{E2AACCC7-EF26-40DE-8402-9B701F6E8038}" presName="rootText1" presStyleLbl="node0" presStyleIdx="0" presStyleCnt="1" custScaleX="346102" custScaleY="14005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923B658E-0D8C-46CE-B039-499AEE8BFD96}" type="pres">
      <dgm:prSet presAssocID="{E2AACCC7-EF26-40DE-8402-9B701F6E8038}" presName="rootConnector1" presStyleLbl="node1" presStyleIdx="0" presStyleCnt="0"/>
      <dgm:spPr/>
      <dgm:t>
        <a:bodyPr/>
        <a:lstStyle/>
        <a:p>
          <a:pPr rtl="1"/>
          <a:endParaRPr lang="fa-IR"/>
        </a:p>
      </dgm:t>
    </dgm:pt>
    <dgm:pt modelId="{ECF0287B-AE2A-4438-A901-574684DFD473}" type="pres">
      <dgm:prSet presAssocID="{E2AACCC7-EF26-40DE-8402-9B701F6E8038}" presName="hierChild2" presStyleCnt="0"/>
      <dgm:spPr/>
    </dgm:pt>
    <dgm:pt modelId="{5D8ABC88-3058-4068-9EF2-CDFAC588A7E8}" type="pres">
      <dgm:prSet presAssocID="{5E668A17-31B2-4439-8ACA-0466EBBBE3B7}" presName="Name37" presStyleLbl="parChTrans1D2" presStyleIdx="0" presStyleCnt="5"/>
      <dgm:spPr/>
      <dgm:t>
        <a:bodyPr/>
        <a:lstStyle/>
        <a:p>
          <a:pPr rtl="1"/>
          <a:endParaRPr lang="fa-IR"/>
        </a:p>
      </dgm:t>
    </dgm:pt>
    <dgm:pt modelId="{BCFB9A51-3A1E-41AE-A360-F01DFABA41A1}" type="pres">
      <dgm:prSet presAssocID="{1FBFD059-A1C7-438D-A20E-185837090219}" presName="hierRoot2" presStyleCnt="0">
        <dgm:presLayoutVars>
          <dgm:hierBranch val="init"/>
        </dgm:presLayoutVars>
      </dgm:prSet>
      <dgm:spPr/>
    </dgm:pt>
    <dgm:pt modelId="{68DBAEAE-E4A0-442C-AE46-D27D86F3D03A}" type="pres">
      <dgm:prSet presAssocID="{1FBFD059-A1C7-438D-A20E-185837090219}" presName="rootComposite" presStyleCnt="0"/>
      <dgm:spPr/>
    </dgm:pt>
    <dgm:pt modelId="{C76F6557-9F27-4866-B8E5-2163B0AEBC76}" type="pres">
      <dgm:prSet presAssocID="{1FBFD059-A1C7-438D-A20E-185837090219}" presName="rootText" presStyleLbl="node2" presStyleIdx="0" presStyleCnt="5" custScaleX="150068" custScaleY="22450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D3B3310-C6B6-4892-B1E4-F60D5D0F1BE0}" type="pres">
      <dgm:prSet presAssocID="{1FBFD059-A1C7-438D-A20E-185837090219}" presName="rootConnector" presStyleLbl="node2" presStyleIdx="0" presStyleCnt="5"/>
      <dgm:spPr/>
      <dgm:t>
        <a:bodyPr/>
        <a:lstStyle/>
        <a:p>
          <a:pPr rtl="1"/>
          <a:endParaRPr lang="fa-IR"/>
        </a:p>
      </dgm:t>
    </dgm:pt>
    <dgm:pt modelId="{77A8B395-6517-48B2-A0E8-8F202A539DCF}" type="pres">
      <dgm:prSet presAssocID="{1FBFD059-A1C7-438D-A20E-185837090219}" presName="hierChild4" presStyleCnt="0"/>
      <dgm:spPr/>
    </dgm:pt>
    <dgm:pt modelId="{E7745B20-A63A-4FF7-B2C3-3A253FAE1666}" type="pres">
      <dgm:prSet presAssocID="{33807FB9-ECA0-401B-9782-84F2ABC743AE}" presName="Name37" presStyleLbl="parChTrans1D3" presStyleIdx="0" presStyleCnt="6"/>
      <dgm:spPr/>
      <dgm:t>
        <a:bodyPr/>
        <a:lstStyle/>
        <a:p>
          <a:pPr rtl="1"/>
          <a:endParaRPr lang="fa-IR"/>
        </a:p>
      </dgm:t>
    </dgm:pt>
    <dgm:pt modelId="{4A030CB0-77C3-4029-AA47-8E2B38473527}" type="pres">
      <dgm:prSet presAssocID="{BC32A062-E266-467F-8E58-F528C6F081D9}" presName="hierRoot2" presStyleCnt="0">
        <dgm:presLayoutVars>
          <dgm:hierBranch val="init"/>
        </dgm:presLayoutVars>
      </dgm:prSet>
      <dgm:spPr/>
    </dgm:pt>
    <dgm:pt modelId="{A3B08DE7-0585-47B2-AB8F-C27BE1FD6922}" type="pres">
      <dgm:prSet presAssocID="{BC32A062-E266-467F-8E58-F528C6F081D9}" presName="rootComposite" presStyleCnt="0"/>
      <dgm:spPr/>
    </dgm:pt>
    <dgm:pt modelId="{5C42744D-CEE5-43CE-95A9-9A9D42217812}" type="pres">
      <dgm:prSet presAssocID="{BC32A062-E266-467F-8E58-F528C6F081D9}" presName="rootText" presStyleLbl="node3" presStyleIdx="0" presStyleCnt="6" custScaleX="23692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13CDDB31-DF9F-4048-8CF7-F326C6A81C66}" type="pres">
      <dgm:prSet presAssocID="{BC32A062-E266-467F-8E58-F528C6F081D9}" presName="rootConnector" presStyleLbl="node3" presStyleIdx="0" presStyleCnt="6"/>
      <dgm:spPr/>
      <dgm:t>
        <a:bodyPr/>
        <a:lstStyle/>
        <a:p>
          <a:pPr rtl="1"/>
          <a:endParaRPr lang="fa-IR"/>
        </a:p>
      </dgm:t>
    </dgm:pt>
    <dgm:pt modelId="{F3678320-1F00-42A7-BA67-35168556222C}" type="pres">
      <dgm:prSet presAssocID="{BC32A062-E266-467F-8E58-F528C6F081D9}" presName="hierChild4" presStyleCnt="0"/>
      <dgm:spPr/>
    </dgm:pt>
    <dgm:pt modelId="{A991E189-3923-4EB7-AA36-54D4E80B1754}" type="pres">
      <dgm:prSet presAssocID="{BC32A062-E266-467F-8E58-F528C6F081D9}" presName="hierChild5" presStyleCnt="0"/>
      <dgm:spPr/>
    </dgm:pt>
    <dgm:pt modelId="{7D84F956-6BF7-4444-A917-31C5720171A9}" type="pres">
      <dgm:prSet presAssocID="{DCF5C90F-05BB-41DB-99BD-F62709B5FA14}" presName="Name37" presStyleLbl="parChTrans1D3" presStyleIdx="1" presStyleCnt="6"/>
      <dgm:spPr/>
      <dgm:t>
        <a:bodyPr/>
        <a:lstStyle/>
        <a:p>
          <a:pPr rtl="1"/>
          <a:endParaRPr lang="fa-IR"/>
        </a:p>
      </dgm:t>
    </dgm:pt>
    <dgm:pt modelId="{B574255B-B887-4C77-A522-48CB0DA86261}" type="pres">
      <dgm:prSet presAssocID="{8B18801B-D30D-466B-AA8E-C98DFD24DB1B}" presName="hierRoot2" presStyleCnt="0">
        <dgm:presLayoutVars>
          <dgm:hierBranch val="init"/>
        </dgm:presLayoutVars>
      </dgm:prSet>
      <dgm:spPr/>
    </dgm:pt>
    <dgm:pt modelId="{704D0931-66DB-4CF5-8071-C9EABC81A700}" type="pres">
      <dgm:prSet presAssocID="{8B18801B-D30D-466B-AA8E-C98DFD24DB1B}" presName="rootComposite" presStyleCnt="0"/>
      <dgm:spPr/>
    </dgm:pt>
    <dgm:pt modelId="{ADB5BA53-D523-448F-9FB2-107E48107C56}" type="pres">
      <dgm:prSet presAssocID="{8B18801B-D30D-466B-AA8E-C98DFD24DB1B}" presName="rootText" presStyleLbl="node3" presStyleIdx="1" presStyleCnt="6" custScaleX="23282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5AF52B2-61D4-429A-8EF8-48447B173618}" type="pres">
      <dgm:prSet presAssocID="{8B18801B-D30D-466B-AA8E-C98DFD24DB1B}" presName="rootConnector" presStyleLbl="node3" presStyleIdx="1" presStyleCnt="6"/>
      <dgm:spPr/>
      <dgm:t>
        <a:bodyPr/>
        <a:lstStyle/>
        <a:p>
          <a:pPr rtl="1"/>
          <a:endParaRPr lang="fa-IR"/>
        </a:p>
      </dgm:t>
    </dgm:pt>
    <dgm:pt modelId="{B8ED16C8-DDC8-46AD-ACF1-DB0A71D02FA9}" type="pres">
      <dgm:prSet presAssocID="{8B18801B-D30D-466B-AA8E-C98DFD24DB1B}" presName="hierChild4" presStyleCnt="0"/>
      <dgm:spPr/>
    </dgm:pt>
    <dgm:pt modelId="{F04D3D38-EA55-4EDE-BDBC-39986B39275B}" type="pres">
      <dgm:prSet presAssocID="{8B18801B-D30D-466B-AA8E-C98DFD24DB1B}" presName="hierChild5" presStyleCnt="0"/>
      <dgm:spPr/>
    </dgm:pt>
    <dgm:pt modelId="{DD1E1B0C-59B7-4347-8FCA-91A8D89DA80B}" type="pres">
      <dgm:prSet presAssocID="{749151BB-7F49-46FE-8102-51B85FC0D51C}" presName="Name37" presStyleLbl="parChTrans1D3" presStyleIdx="2" presStyleCnt="6"/>
      <dgm:spPr/>
      <dgm:t>
        <a:bodyPr/>
        <a:lstStyle/>
        <a:p>
          <a:pPr rtl="1"/>
          <a:endParaRPr lang="fa-IR"/>
        </a:p>
      </dgm:t>
    </dgm:pt>
    <dgm:pt modelId="{E493DBD8-01B0-4CDE-BDB2-1AE23AD6EB7E}" type="pres">
      <dgm:prSet presAssocID="{F44489BB-FDFA-4DE7-B9FD-BBCF10346E71}" presName="hierRoot2" presStyleCnt="0">
        <dgm:presLayoutVars>
          <dgm:hierBranch val="init"/>
        </dgm:presLayoutVars>
      </dgm:prSet>
      <dgm:spPr/>
    </dgm:pt>
    <dgm:pt modelId="{DF848C9E-B14A-46A8-B16A-6C6A5EFEB5B7}" type="pres">
      <dgm:prSet presAssocID="{F44489BB-FDFA-4DE7-B9FD-BBCF10346E71}" presName="rootComposite" presStyleCnt="0"/>
      <dgm:spPr/>
    </dgm:pt>
    <dgm:pt modelId="{3AB2D703-E056-40AB-9A22-BDC1A975D5E2}" type="pres">
      <dgm:prSet presAssocID="{F44489BB-FDFA-4DE7-B9FD-BBCF10346E71}" presName="rootText" presStyleLbl="node3" presStyleIdx="2" presStyleCnt="6" custScaleX="23282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BDEC2DB-AF87-4C3B-B242-6D074D6585AD}" type="pres">
      <dgm:prSet presAssocID="{F44489BB-FDFA-4DE7-B9FD-BBCF10346E71}" presName="rootConnector" presStyleLbl="node3" presStyleIdx="2" presStyleCnt="6"/>
      <dgm:spPr/>
      <dgm:t>
        <a:bodyPr/>
        <a:lstStyle/>
        <a:p>
          <a:pPr rtl="1"/>
          <a:endParaRPr lang="fa-IR"/>
        </a:p>
      </dgm:t>
    </dgm:pt>
    <dgm:pt modelId="{4255E9D1-75AD-4035-97AC-31E835892FCA}" type="pres">
      <dgm:prSet presAssocID="{F44489BB-FDFA-4DE7-B9FD-BBCF10346E71}" presName="hierChild4" presStyleCnt="0"/>
      <dgm:spPr/>
    </dgm:pt>
    <dgm:pt modelId="{1A5E01F7-02B1-4A22-9504-A65F57E95410}" type="pres">
      <dgm:prSet presAssocID="{F44489BB-FDFA-4DE7-B9FD-BBCF10346E71}" presName="hierChild5" presStyleCnt="0"/>
      <dgm:spPr/>
    </dgm:pt>
    <dgm:pt modelId="{4213BE52-221D-483C-9E30-07A08D9149B5}" type="pres">
      <dgm:prSet presAssocID="{BCC119D2-4EC1-4CBE-B17B-29069BD2B987}" presName="Name37" presStyleLbl="parChTrans1D3" presStyleIdx="3" presStyleCnt="6"/>
      <dgm:spPr/>
      <dgm:t>
        <a:bodyPr/>
        <a:lstStyle/>
        <a:p>
          <a:pPr rtl="1"/>
          <a:endParaRPr lang="fa-IR"/>
        </a:p>
      </dgm:t>
    </dgm:pt>
    <dgm:pt modelId="{DE6AB9EF-815D-47C1-86C3-81E41C241197}" type="pres">
      <dgm:prSet presAssocID="{22700E70-9D81-4B8B-95EF-8ABF359D5FF2}" presName="hierRoot2" presStyleCnt="0">
        <dgm:presLayoutVars>
          <dgm:hierBranch val="init"/>
        </dgm:presLayoutVars>
      </dgm:prSet>
      <dgm:spPr/>
    </dgm:pt>
    <dgm:pt modelId="{F47E501D-51A6-4CDF-88D9-5FBB41266A9C}" type="pres">
      <dgm:prSet presAssocID="{22700E70-9D81-4B8B-95EF-8ABF359D5FF2}" presName="rootComposite" presStyleCnt="0"/>
      <dgm:spPr/>
    </dgm:pt>
    <dgm:pt modelId="{A215E9A8-13B1-4A9C-9D36-F54B384549A1}" type="pres">
      <dgm:prSet presAssocID="{22700E70-9D81-4B8B-95EF-8ABF359D5FF2}" presName="rootText" presStyleLbl="node3" presStyleIdx="3" presStyleCnt="6" custScaleX="232826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64984137-5A24-44F5-BEEF-7C853D02A115}" type="pres">
      <dgm:prSet presAssocID="{22700E70-9D81-4B8B-95EF-8ABF359D5FF2}" presName="rootConnector" presStyleLbl="node3" presStyleIdx="3" presStyleCnt="6"/>
      <dgm:spPr/>
      <dgm:t>
        <a:bodyPr/>
        <a:lstStyle/>
        <a:p>
          <a:pPr rtl="1"/>
          <a:endParaRPr lang="fa-IR"/>
        </a:p>
      </dgm:t>
    </dgm:pt>
    <dgm:pt modelId="{03D4653E-D898-4D25-A070-36435248ABDE}" type="pres">
      <dgm:prSet presAssocID="{22700E70-9D81-4B8B-95EF-8ABF359D5FF2}" presName="hierChild4" presStyleCnt="0"/>
      <dgm:spPr/>
    </dgm:pt>
    <dgm:pt modelId="{890BC00D-8DDF-4D9F-91B1-40BD32FF5753}" type="pres">
      <dgm:prSet presAssocID="{22700E70-9D81-4B8B-95EF-8ABF359D5FF2}" presName="hierChild5" presStyleCnt="0"/>
      <dgm:spPr/>
    </dgm:pt>
    <dgm:pt modelId="{E6849368-C9F2-462A-8250-93D8B4B7DAC8}" type="pres">
      <dgm:prSet presAssocID="{7662DE02-3131-4BA3-B2BF-040C0004B9AB}" presName="Name37" presStyleLbl="parChTrans1D3" presStyleIdx="4" presStyleCnt="6"/>
      <dgm:spPr/>
      <dgm:t>
        <a:bodyPr/>
        <a:lstStyle/>
        <a:p>
          <a:pPr rtl="1"/>
          <a:endParaRPr lang="fa-IR"/>
        </a:p>
      </dgm:t>
    </dgm:pt>
    <dgm:pt modelId="{661CFC9B-6335-45AC-B486-A2DD7D6B7C22}" type="pres">
      <dgm:prSet presAssocID="{C96D52BC-E331-4851-8698-11C6A5BF15B0}" presName="hierRoot2" presStyleCnt="0">
        <dgm:presLayoutVars>
          <dgm:hierBranch val="init"/>
        </dgm:presLayoutVars>
      </dgm:prSet>
      <dgm:spPr/>
    </dgm:pt>
    <dgm:pt modelId="{70C154E4-188E-4720-A833-AC92A88CB562}" type="pres">
      <dgm:prSet presAssocID="{C96D52BC-E331-4851-8698-11C6A5BF15B0}" presName="rootComposite" presStyleCnt="0"/>
      <dgm:spPr/>
    </dgm:pt>
    <dgm:pt modelId="{E4AF5E43-5965-4454-A349-77F1712A648C}" type="pres">
      <dgm:prSet presAssocID="{C96D52BC-E331-4851-8698-11C6A5BF15B0}" presName="rootText" presStyleLbl="node3" presStyleIdx="4" presStyleCnt="6" custScaleX="24949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495B990-DF3E-4C1D-88B3-4091C0B8A05A}" type="pres">
      <dgm:prSet presAssocID="{C96D52BC-E331-4851-8698-11C6A5BF15B0}" presName="rootConnector" presStyleLbl="node3" presStyleIdx="4" presStyleCnt="6"/>
      <dgm:spPr/>
      <dgm:t>
        <a:bodyPr/>
        <a:lstStyle/>
        <a:p>
          <a:pPr rtl="1"/>
          <a:endParaRPr lang="fa-IR"/>
        </a:p>
      </dgm:t>
    </dgm:pt>
    <dgm:pt modelId="{FA971126-F561-4A61-9EC0-735059331271}" type="pres">
      <dgm:prSet presAssocID="{C96D52BC-E331-4851-8698-11C6A5BF15B0}" presName="hierChild4" presStyleCnt="0"/>
      <dgm:spPr/>
    </dgm:pt>
    <dgm:pt modelId="{6C49DA28-4752-402C-BF8F-58EE8F24B534}" type="pres">
      <dgm:prSet presAssocID="{C96D52BC-E331-4851-8698-11C6A5BF15B0}" presName="hierChild5" presStyleCnt="0"/>
      <dgm:spPr/>
    </dgm:pt>
    <dgm:pt modelId="{E2D467E6-3571-4606-B902-467CFE8E0E33}" type="pres">
      <dgm:prSet presAssocID="{D5CD2B1C-2F0A-4EFD-96FD-56ACF6A0659B}" presName="Name37" presStyleLbl="parChTrans1D3" presStyleIdx="5" presStyleCnt="6"/>
      <dgm:spPr/>
      <dgm:t>
        <a:bodyPr/>
        <a:lstStyle/>
        <a:p>
          <a:pPr rtl="1"/>
          <a:endParaRPr lang="fa-IR"/>
        </a:p>
      </dgm:t>
    </dgm:pt>
    <dgm:pt modelId="{953EF840-43A8-4C5E-9B78-E17C69031FC5}" type="pres">
      <dgm:prSet presAssocID="{2375163C-B301-4391-BDFC-9FF1A423CBEF}" presName="hierRoot2" presStyleCnt="0">
        <dgm:presLayoutVars>
          <dgm:hierBranch val="init"/>
        </dgm:presLayoutVars>
      </dgm:prSet>
      <dgm:spPr/>
    </dgm:pt>
    <dgm:pt modelId="{C3062791-D137-469F-B1FB-C31340F55A72}" type="pres">
      <dgm:prSet presAssocID="{2375163C-B301-4391-BDFC-9FF1A423CBEF}" presName="rootComposite" presStyleCnt="0"/>
      <dgm:spPr/>
    </dgm:pt>
    <dgm:pt modelId="{E0184307-168E-4360-A699-45F33FB566EC}" type="pres">
      <dgm:prSet presAssocID="{2375163C-B301-4391-BDFC-9FF1A423CBEF}" presName="rootText" presStyleLbl="node3" presStyleIdx="5" presStyleCnt="6" custScaleX="192084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381CA5A-8897-4A80-BFE7-75C4E71535FF}" type="pres">
      <dgm:prSet presAssocID="{2375163C-B301-4391-BDFC-9FF1A423CBEF}" presName="rootConnector" presStyleLbl="node3" presStyleIdx="5" presStyleCnt="6"/>
      <dgm:spPr/>
      <dgm:t>
        <a:bodyPr/>
        <a:lstStyle/>
        <a:p>
          <a:pPr rtl="1"/>
          <a:endParaRPr lang="fa-IR"/>
        </a:p>
      </dgm:t>
    </dgm:pt>
    <dgm:pt modelId="{96109F32-D70C-416D-9A8D-2992B59C318E}" type="pres">
      <dgm:prSet presAssocID="{2375163C-B301-4391-BDFC-9FF1A423CBEF}" presName="hierChild4" presStyleCnt="0"/>
      <dgm:spPr/>
    </dgm:pt>
    <dgm:pt modelId="{BEBA81DE-99C9-46CE-8B44-D514BF405C51}" type="pres">
      <dgm:prSet presAssocID="{2375163C-B301-4391-BDFC-9FF1A423CBEF}" presName="hierChild5" presStyleCnt="0"/>
      <dgm:spPr/>
    </dgm:pt>
    <dgm:pt modelId="{311D0D78-078C-4482-B398-F19CE64B976C}" type="pres">
      <dgm:prSet presAssocID="{1FBFD059-A1C7-438D-A20E-185837090219}" presName="hierChild5" presStyleCnt="0"/>
      <dgm:spPr/>
    </dgm:pt>
    <dgm:pt modelId="{9955B373-C8CE-4118-A2DC-BB25801C5D9B}" type="pres">
      <dgm:prSet presAssocID="{C1049174-F51A-4DA8-987A-6D6BBEAAE1B2}" presName="Name37" presStyleLbl="parChTrans1D2" presStyleIdx="1" presStyleCnt="5"/>
      <dgm:spPr/>
      <dgm:t>
        <a:bodyPr/>
        <a:lstStyle/>
        <a:p>
          <a:pPr rtl="1"/>
          <a:endParaRPr lang="fa-IR"/>
        </a:p>
      </dgm:t>
    </dgm:pt>
    <dgm:pt modelId="{79E011B8-BC91-419A-BEFE-AC860F4306DF}" type="pres">
      <dgm:prSet presAssocID="{F21804AD-6315-4C16-B45A-82E585DF4DDB}" presName="hierRoot2" presStyleCnt="0">
        <dgm:presLayoutVars>
          <dgm:hierBranch val="init"/>
        </dgm:presLayoutVars>
      </dgm:prSet>
      <dgm:spPr/>
    </dgm:pt>
    <dgm:pt modelId="{C3C5D65D-6CA0-43F1-A4BD-4E2036CBB43B}" type="pres">
      <dgm:prSet presAssocID="{F21804AD-6315-4C16-B45A-82E585DF4DDB}" presName="rootComposite" presStyleCnt="0"/>
      <dgm:spPr/>
    </dgm:pt>
    <dgm:pt modelId="{96F96F59-2A7A-462A-8D3E-A555E7B77A81}" type="pres">
      <dgm:prSet presAssocID="{F21804AD-6315-4C16-B45A-82E585DF4DDB}" presName="rootText" presStyleLbl="node2" presStyleIdx="1" presStyleCnt="5" custScaleX="120603" custScaleY="22138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684C491-0A6F-4CC9-9969-E96F616EADE2}" type="pres">
      <dgm:prSet presAssocID="{F21804AD-6315-4C16-B45A-82E585DF4DDB}" presName="rootConnector" presStyleLbl="node2" presStyleIdx="1" presStyleCnt="5"/>
      <dgm:spPr/>
      <dgm:t>
        <a:bodyPr/>
        <a:lstStyle/>
        <a:p>
          <a:pPr rtl="1"/>
          <a:endParaRPr lang="fa-IR"/>
        </a:p>
      </dgm:t>
    </dgm:pt>
    <dgm:pt modelId="{7AE18141-5FB1-4F3F-9245-9FD912E7DB24}" type="pres">
      <dgm:prSet presAssocID="{F21804AD-6315-4C16-B45A-82E585DF4DDB}" presName="hierChild4" presStyleCnt="0"/>
      <dgm:spPr/>
    </dgm:pt>
    <dgm:pt modelId="{617636D7-B27A-4E6B-BB65-D6F70C76D9E4}" type="pres">
      <dgm:prSet presAssocID="{F21804AD-6315-4C16-B45A-82E585DF4DDB}" presName="hierChild5" presStyleCnt="0"/>
      <dgm:spPr/>
    </dgm:pt>
    <dgm:pt modelId="{9E3435AC-7CE3-49D5-91FC-FC79EAF0F4AE}" type="pres">
      <dgm:prSet presAssocID="{564D79F4-55D8-4863-AB85-F983A3955E82}" presName="Name37" presStyleLbl="parChTrans1D2" presStyleIdx="2" presStyleCnt="5"/>
      <dgm:spPr/>
      <dgm:t>
        <a:bodyPr/>
        <a:lstStyle/>
        <a:p>
          <a:pPr rtl="1"/>
          <a:endParaRPr lang="fa-IR"/>
        </a:p>
      </dgm:t>
    </dgm:pt>
    <dgm:pt modelId="{C2A6D269-6B8F-431F-BFCE-4C972CED080A}" type="pres">
      <dgm:prSet presAssocID="{2F90F9B8-A85D-43E3-BE0D-31C0CD1A5F5E}" presName="hierRoot2" presStyleCnt="0">
        <dgm:presLayoutVars>
          <dgm:hierBranch val="init"/>
        </dgm:presLayoutVars>
      </dgm:prSet>
      <dgm:spPr/>
    </dgm:pt>
    <dgm:pt modelId="{F3C6E011-C1D4-4118-87CE-4EB7A0531047}" type="pres">
      <dgm:prSet presAssocID="{2F90F9B8-A85D-43E3-BE0D-31C0CD1A5F5E}" presName="rootComposite" presStyleCnt="0"/>
      <dgm:spPr/>
    </dgm:pt>
    <dgm:pt modelId="{C94E0755-DA51-4222-B1E5-B716F7A4EE9B}" type="pres">
      <dgm:prSet presAssocID="{2F90F9B8-A85D-43E3-BE0D-31C0CD1A5F5E}" presName="rootText" presStyleLbl="node2" presStyleIdx="2" presStyleCnt="5" custAng="0" custScaleX="97288" custScaleY="26245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FD9C94E2-F7BF-48FC-9391-45841751F8BD}" type="pres">
      <dgm:prSet presAssocID="{2F90F9B8-A85D-43E3-BE0D-31C0CD1A5F5E}" presName="rootConnector" presStyleLbl="node2" presStyleIdx="2" presStyleCnt="5"/>
      <dgm:spPr/>
      <dgm:t>
        <a:bodyPr/>
        <a:lstStyle/>
        <a:p>
          <a:pPr rtl="1"/>
          <a:endParaRPr lang="fa-IR"/>
        </a:p>
      </dgm:t>
    </dgm:pt>
    <dgm:pt modelId="{E153FB87-27EE-4745-9395-05DFA194BF06}" type="pres">
      <dgm:prSet presAssocID="{2F90F9B8-A85D-43E3-BE0D-31C0CD1A5F5E}" presName="hierChild4" presStyleCnt="0"/>
      <dgm:spPr/>
    </dgm:pt>
    <dgm:pt modelId="{F816E99C-ED0E-47B3-BD43-36A70A5F4884}" type="pres">
      <dgm:prSet presAssocID="{2F90F9B8-A85D-43E3-BE0D-31C0CD1A5F5E}" presName="hierChild5" presStyleCnt="0"/>
      <dgm:spPr/>
    </dgm:pt>
    <dgm:pt modelId="{87F53107-C105-4D1C-8A30-2B03970641B1}" type="pres">
      <dgm:prSet presAssocID="{691DF466-3036-4471-9C2F-858B2BF06466}" presName="Name37" presStyleLbl="parChTrans1D2" presStyleIdx="3" presStyleCnt="5"/>
      <dgm:spPr/>
      <dgm:t>
        <a:bodyPr/>
        <a:lstStyle/>
        <a:p>
          <a:pPr rtl="1"/>
          <a:endParaRPr lang="fa-IR"/>
        </a:p>
      </dgm:t>
    </dgm:pt>
    <dgm:pt modelId="{9CAD1AD7-3707-45C4-8A72-FA85CF71679A}" type="pres">
      <dgm:prSet presAssocID="{38D37DCF-FDE5-4F52-894E-582796BD5481}" presName="hierRoot2" presStyleCnt="0">
        <dgm:presLayoutVars>
          <dgm:hierBranch val="init"/>
        </dgm:presLayoutVars>
      </dgm:prSet>
      <dgm:spPr/>
    </dgm:pt>
    <dgm:pt modelId="{3D403CA0-3F68-4BC9-B9C5-05A56801FFF3}" type="pres">
      <dgm:prSet presAssocID="{38D37DCF-FDE5-4F52-894E-582796BD5481}" presName="rootComposite" presStyleCnt="0"/>
      <dgm:spPr/>
    </dgm:pt>
    <dgm:pt modelId="{3CCDE1D3-CDFF-4374-B951-9294B0F05C05}" type="pres">
      <dgm:prSet presAssocID="{38D37DCF-FDE5-4F52-894E-582796BD5481}" presName="rootText" presStyleLbl="node2" presStyleIdx="3" presStyleCnt="5" custScaleX="179312" custScaleY="313448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CE30815-D59C-4A3A-9971-341713FCC691}" type="pres">
      <dgm:prSet presAssocID="{38D37DCF-FDE5-4F52-894E-582796BD5481}" presName="rootConnector" presStyleLbl="node2" presStyleIdx="3" presStyleCnt="5"/>
      <dgm:spPr/>
      <dgm:t>
        <a:bodyPr/>
        <a:lstStyle/>
        <a:p>
          <a:pPr rtl="1"/>
          <a:endParaRPr lang="fa-IR"/>
        </a:p>
      </dgm:t>
    </dgm:pt>
    <dgm:pt modelId="{66C3ED27-3724-4A2C-8D8D-005026829E6F}" type="pres">
      <dgm:prSet presAssocID="{38D37DCF-FDE5-4F52-894E-582796BD5481}" presName="hierChild4" presStyleCnt="0"/>
      <dgm:spPr/>
    </dgm:pt>
    <dgm:pt modelId="{89CD7CE9-AE2E-4698-B17C-77E733CAFD80}" type="pres">
      <dgm:prSet presAssocID="{38D37DCF-FDE5-4F52-894E-582796BD5481}" presName="hierChild5" presStyleCnt="0"/>
      <dgm:spPr/>
    </dgm:pt>
    <dgm:pt modelId="{1BA44816-FDB4-4310-BA37-5455E60A4381}" type="pres">
      <dgm:prSet presAssocID="{AAED82E5-0CF4-4754-B89F-C05D08068699}" presName="Name37" presStyleLbl="parChTrans1D2" presStyleIdx="4" presStyleCnt="5"/>
      <dgm:spPr/>
      <dgm:t>
        <a:bodyPr/>
        <a:lstStyle/>
        <a:p>
          <a:pPr rtl="1"/>
          <a:endParaRPr lang="fa-IR"/>
        </a:p>
      </dgm:t>
    </dgm:pt>
    <dgm:pt modelId="{A1F356D8-3229-4811-B6F3-509A5F5417A9}" type="pres">
      <dgm:prSet presAssocID="{5E869022-3299-4D3A-B671-5E5DECF3FDE7}" presName="hierRoot2" presStyleCnt="0">
        <dgm:presLayoutVars>
          <dgm:hierBranch val="init"/>
        </dgm:presLayoutVars>
      </dgm:prSet>
      <dgm:spPr/>
    </dgm:pt>
    <dgm:pt modelId="{209E08F1-8FAE-4709-B9B0-92AD31313243}" type="pres">
      <dgm:prSet presAssocID="{5E869022-3299-4D3A-B671-5E5DECF3FDE7}" presName="rootComposite" presStyleCnt="0"/>
      <dgm:spPr/>
    </dgm:pt>
    <dgm:pt modelId="{7B7A1D71-E393-4D2F-9EF7-09B2CE01C633}" type="pres">
      <dgm:prSet presAssocID="{5E869022-3299-4D3A-B671-5E5DECF3FDE7}" presName="rootText" presStyleLbl="node2" presStyleIdx="4" presStyleCnt="5" custScaleX="201969" custScaleY="340452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A04C1EC5-B66D-4BAC-B4FB-4EE3A628FA0A}" type="pres">
      <dgm:prSet presAssocID="{5E869022-3299-4D3A-B671-5E5DECF3FDE7}" presName="rootConnector" presStyleLbl="node2" presStyleIdx="4" presStyleCnt="5"/>
      <dgm:spPr/>
      <dgm:t>
        <a:bodyPr/>
        <a:lstStyle/>
        <a:p>
          <a:pPr rtl="1"/>
          <a:endParaRPr lang="fa-IR"/>
        </a:p>
      </dgm:t>
    </dgm:pt>
    <dgm:pt modelId="{D2BDE528-7A44-4855-BE1B-6B684F744591}" type="pres">
      <dgm:prSet presAssocID="{5E869022-3299-4D3A-B671-5E5DECF3FDE7}" presName="hierChild4" presStyleCnt="0"/>
      <dgm:spPr/>
    </dgm:pt>
    <dgm:pt modelId="{54BECD45-A5B7-4F1C-9F41-2324F69C0ECD}" type="pres">
      <dgm:prSet presAssocID="{5E869022-3299-4D3A-B671-5E5DECF3FDE7}" presName="hierChild5" presStyleCnt="0"/>
      <dgm:spPr/>
    </dgm:pt>
    <dgm:pt modelId="{708E1DEB-7E76-4F64-A4FA-B13B23A200F7}" type="pres">
      <dgm:prSet presAssocID="{E2AACCC7-EF26-40DE-8402-9B701F6E8038}" presName="hierChild3" presStyleCnt="0"/>
      <dgm:spPr/>
    </dgm:pt>
  </dgm:ptLst>
  <dgm:cxnLst>
    <dgm:cxn modelId="{052111B0-5E3C-453E-9E25-59F5456C6726}" type="presOf" srcId="{F21804AD-6315-4C16-B45A-82E585DF4DDB}" destId="{3684C491-0A6F-4CC9-9969-E96F616EADE2}" srcOrd="1" destOrd="0" presId="urn:microsoft.com/office/officeart/2005/8/layout/orgChart1"/>
    <dgm:cxn modelId="{B40FB9A6-83E4-43BC-BA8A-A484091CBEC8}" type="presOf" srcId="{7662DE02-3131-4BA3-B2BF-040C0004B9AB}" destId="{E6849368-C9F2-462A-8250-93D8B4B7DAC8}" srcOrd="0" destOrd="0" presId="urn:microsoft.com/office/officeart/2005/8/layout/orgChart1"/>
    <dgm:cxn modelId="{F500A582-21A7-403E-9905-10C17F012211}" type="presOf" srcId="{22700E70-9D81-4B8B-95EF-8ABF359D5FF2}" destId="{A215E9A8-13B1-4A9C-9D36-F54B384549A1}" srcOrd="0" destOrd="0" presId="urn:microsoft.com/office/officeart/2005/8/layout/orgChart1"/>
    <dgm:cxn modelId="{38BB7DD7-F25C-4F18-8365-20C6581C0B58}" type="presOf" srcId="{DCF5C90F-05BB-41DB-99BD-F62709B5FA14}" destId="{7D84F956-6BF7-4444-A917-31C5720171A9}" srcOrd="0" destOrd="0" presId="urn:microsoft.com/office/officeart/2005/8/layout/orgChart1"/>
    <dgm:cxn modelId="{45F0878B-BFC6-417E-8E2F-F2834B9A9882}" type="presOf" srcId="{749151BB-7F49-46FE-8102-51B85FC0D51C}" destId="{DD1E1B0C-59B7-4347-8FCA-91A8D89DA80B}" srcOrd="0" destOrd="0" presId="urn:microsoft.com/office/officeart/2005/8/layout/orgChart1"/>
    <dgm:cxn modelId="{5CC785FB-BBA0-4944-BC6E-7EBD6196C044}" type="presOf" srcId="{2F90F9B8-A85D-43E3-BE0D-31C0CD1A5F5E}" destId="{FD9C94E2-F7BF-48FC-9391-45841751F8BD}" srcOrd="1" destOrd="0" presId="urn:microsoft.com/office/officeart/2005/8/layout/orgChart1"/>
    <dgm:cxn modelId="{3502C559-9CED-4986-A552-C6EC9AAB8EFC}" type="presOf" srcId="{2375163C-B301-4391-BDFC-9FF1A423CBEF}" destId="{E0184307-168E-4360-A699-45F33FB566EC}" srcOrd="0" destOrd="0" presId="urn:microsoft.com/office/officeart/2005/8/layout/orgChart1"/>
    <dgm:cxn modelId="{0DAABC0A-B000-434C-BC32-D11C4B2446B2}" type="presOf" srcId="{8B18801B-D30D-466B-AA8E-C98DFD24DB1B}" destId="{A5AF52B2-61D4-429A-8EF8-48447B173618}" srcOrd="1" destOrd="0" presId="urn:microsoft.com/office/officeart/2005/8/layout/orgChart1"/>
    <dgm:cxn modelId="{C2080852-E217-444B-842F-C7B4F4DAA834}" type="presOf" srcId="{E2AACCC7-EF26-40DE-8402-9B701F6E8038}" destId="{923B658E-0D8C-46CE-B039-499AEE8BFD96}" srcOrd="1" destOrd="0" presId="urn:microsoft.com/office/officeart/2005/8/layout/orgChart1"/>
    <dgm:cxn modelId="{01E8F87C-6D14-48EB-B15D-046F698CDD18}" type="presOf" srcId="{E2AACCC7-EF26-40DE-8402-9B701F6E8038}" destId="{4BDABFD6-9C73-4715-893B-D996431267A7}" srcOrd="0" destOrd="0" presId="urn:microsoft.com/office/officeart/2005/8/layout/orgChart1"/>
    <dgm:cxn modelId="{9748E868-B708-4E03-9B53-F3DCB296C903}" type="presOf" srcId="{F21804AD-6315-4C16-B45A-82E585DF4DDB}" destId="{96F96F59-2A7A-462A-8D3E-A555E7B77A81}" srcOrd="0" destOrd="0" presId="urn:microsoft.com/office/officeart/2005/8/layout/orgChart1"/>
    <dgm:cxn modelId="{9B10984F-6E31-42A7-B28A-2EA09EA5F79B}" type="presOf" srcId="{38D37DCF-FDE5-4F52-894E-582796BD5481}" destId="{3CCDE1D3-CDFF-4374-B951-9294B0F05C05}" srcOrd="0" destOrd="0" presId="urn:microsoft.com/office/officeart/2005/8/layout/orgChart1"/>
    <dgm:cxn modelId="{2A3D9235-324D-457E-8B56-EE9DF13107F0}" type="presOf" srcId="{BC32A062-E266-467F-8E58-F528C6F081D9}" destId="{5C42744D-CEE5-43CE-95A9-9A9D42217812}" srcOrd="0" destOrd="0" presId="urn:microsoft.com/office/officeart/2005/8/layout/orgChart1"/>
    <dgm:cxn modelId="{8F42A3D1-28F3-40E6-9728-AA52F01A3B74}" srcId="{1FBFD059-A1C7-438D-A20E-185837090219}" destId="{22700E70-9D81-4B8B-95EF-8ABF359D5FF2}" srcOrd="3" destOrd="0" parTransId="{BCC119D2-4EC1-4CBE-B17B-29069BD2B987}" sibTransId="{BE5EEEF2-C0AC-4E1D-8D42-5A57C021BF05}"/>
    <dgm:cxn modelId="{EF4FF378-B206-49DB-B0FD-AF2322C4F94C}" type="presOf" srcId="{C96D52BC-E331-4851-8698-11C6A5BF15B0}" destId="{F495B990-DF3E-4C1D-88B3-4091C0B8A05A}" srcOrd="1" destOrd="0" presId="urn:microsoft.com/office/officeart/2005/8/layout/orgChart1"/>
    <dgm:cxn modelId="{4B15DDB9-B1D8-43F3-B208-A4428CDBAEDC}" type="presOf" srcId="{22700E70-9D81-4B8B-95EF-8ABF359D5FF2}" destId="{64984137-5A24-44F5-BEEF-7C853D02A115}" srcOrd="1" destOrd="0" presId="urn:microsoft.com/office/officeart/2005/8/layout/orgChart1"/>
    <dgm:cxn modelId="{24E8FDE2-011A-429C-81A5-F9C04E4A5384}" type="presOf" srcId="{564D79F4-55D8-4863-AB85-F983A3955E82}" destId="{9E3435AC-7CE3-49D5-91FC-FC79EAF0F4AE}" srcOrd="0" destOrd="0" presId="urn:microsoft.com/office/officeart/2005/8/layout/orgChart1"/>
    <dgm:cxn modelId="{0947053A-7D7B-4090-865D-D5F0C650A668}" type="presOf" srcId="{5E869022-3299-4D3A-B671-5E5DECF3FDE7}" destId="{A04C1EC5-B66D-4BAC-B4FB-4EE3A628FA0A}" srcOrd="1" destOrd="0" presId="urn:microsoft.com/office/officeart/2005/8/layout/orgChart1"/>
    <dgm:cxn modelId="{7024F036-0FEB-4184-8A89-23DF3579249D}" srcId="{E2AACCC7-EF26-40DE-8402-9B701F6E8038}" destId="{38D37DCF-FDE5-4F52-894E-582796BD5481}" srcOrd="3" destOrd="0" parTransId="{691DF466-3036-4471-9C2F-858B2BF06466}" sibTransId="{82847974-7D60-404A-A105-196E8DEC5F28}"/>
    <dgm:cxn modelId="{3B529E50-BE9D-42CA-9208-5D6BD19D3F18}" type="presOf" srcId="{BCC119D2-4EC1-4CBE-B17B-29069BD2B987}" destId="{4213BE52-221D-483C-9E30-07A08D9149B5}" srcOrd="0" destOrd="0" presId="urn:microsoft.com/office/officeart/2005/8/layout/orgChart1"/>
    <dgm:cxn modelId="{B2FCC995-F191-4CCF-82EB-0B2CFE64EA7C}" type="presOf" srcId="{F44489BB-FDFA-4DE7-B9FD-BBCF10346E71}" destId="{3AB2D703-E056-40AB-9A22-BDC1A975D5E2}" srcOrd="0" destOrd="0" presId="urn:microsoft.com/office/officeart/2005/8/layout/orgChart1"/>
    <dgm:cxn modelId="{73234685-2E09-4EA1-B51F-495AAA079F78}" type="presOf" srcId="{1FBFD059-A1C7-438D-A20E-185837090219}" destId="{AD3B3310-C6B6-4892-B1E4-F60D5D0F1BE0}" srcOrd="1" destOrd="0" presId="urn:microsoft.com/office/officeart/2005/8/layout/orgChart1"/>
    <dgm:cxn modelId="{7EAC2646-BB3F-4B22-A16D-91A8115154EB}" type="presOf" srcId="{5E869022-3299-4D3A-B671-5E5DECF3FDE7}" destId="{7B7A1D71-E393-4D2F-9EF7-09B2CE01C633}" srcOrd="0" destOrd="0" presId="urn:microsoft.com/office/officeart/2005/8/layout/orgChart1"/>
    <dgm:cxn modelId="{1118C549-44C7-4DDF-8414-998F306E0500}" type="presOf" srcId="{D5CD2B1C-2F0A-4EFD-96FD-56ACF6A0659B}" destId="{E2D467E6-3571-4606-B902-467CFE8E0E33}" srcOrd="0" destOrd="0" presId="urn:microsoft.com/office/officeart/2005/8/layout/orgChart1"/>
    <dgm:cxn modelId="{162A0855-67D0-4F2B-BD4B-16B8EB82251C}" type="presOf" srcId="{2375163C-B301-4391-BDFC-9FF1A423CBEF}" destId="{F381CA5A-8897-4A80-BFE7-75C4E71535FF}" srcOrd="1" destOrd="0" presId="urn:microsoft.com/office/officeart/2005/8/layout/orgChart1"/>
    <dgm:cxn modelId="{F9CE675A-CB04-4181-A64B-827434B2403F}" type="presOf" srcId="{B509B493-126C-4E83-8B4A-C3832B111702}" destId="{AB7BECC7-3710-4CCF-B563-A83A6F78ADBB}" srcOrd="0" destOrd="0" presId="urn:microsoft.com/office/officeart/2005/8/layout/orgChart1"/>
    <dgm:cxn modelId="{C3305632-23F0-4843-8E8A-40A263435B91}" type="presOf" srcId="{2F90F9B8-A85D-43E3-BE0D-31C0CD1A5F5E}" destId="{C94E0755-DA51-4222-B1E5-B716F7A4EE9B}" srcOrd="0" destOrd="0" presId="urn:microsoft.com/office/officeart/2005/8/layout/orgChart1"/>
    <dgm:cxn modelId="{023A2502-510E-45F8-AF1B-E4345EF998D2}" type="presOf" srcId="{F44489BB-FDFA-4DE7-B9FD-BBCF10346E71}" destId="{3BDEC2DB-AF87-4C3B-B242-6D074D6585AD}" srcOrd="1" destOrd="0" presId="urn:microsoft.com/office/officeart/2005/8/layout/orgChart1"/>
    <dgm:cxn modelId="{B7653979-61A8-4CF3-83AB-97198BADB472}" srcId="{1FBFD059-A1C7-438D-A20E-185837090219}" destId="{C96D52BC-E331-4851-8698-11C6A5BF15B0}" srcOrd="4" destOrd="0" parTransId="{7662DE02-3131-4BA3-B2BF-040C0004B9AB}" sibTransId="{4B81F472-44C4-4C5B-A529-BFC18AE1E47B}"/>
    <dgm:cxn modelId="{ACB24309-FFBA-4004-B232-B375C0C24352}" type="presOf" srcId="{AAED82E5-0CF4-4754-B89F-C05D08068699}" destId="{1BA44816-FDB4-4310-BA37-5455E60A4381}" srcOrd="0" destOrd="0" presId="urn:microsoft.com/office/officeart/2005/8/layout/orgChart1"/>
    <dgm:cxn modelId="{FF04CD93-52BD-420A-9922-F95990D856DC}" srcId="{E2AACCC7-EF26-40DE-8402-9B701F6E8038}" destId="{2F90F9B8-A85D-43E3-BE0D-31C0CD1A5F5E}" srcOrd="2" destOrd="0" parTransId="{564D79F4-55D8-4863-AB85-F983A3955E82}" sibTransId="{BA577D9B-CB7E-4563-9BE6-5268054AD979}"/>
    <dgm:cxn modelId="{A104BCAF-58CB-46C0-B793-EC43A8748F49}" type="presOf" srcId="{8B18801B-D30D-466B-AA8E-C98DFD24DB1B}" destId="{ADB5BA53-D523-448F-9FB2-107E48107C56}" srcOrd="0" destOrd="0" presId="urn:microsoft.com/office/officeart/2005/8/layout/orgChart1"/>
    <dgm:cxn modelId="{0FAB3639-8734-42B8-B769-670BA129DEE3}" srcId="{E2AACCC7-EF26-40DE-8402-9B701F6E8038}" destId="{F21804AD-6315-4C16-B45A-82E585DF4DDB}" srcOrd="1" destOrd="0" parTransId="{C1049174-F51A-4DA8-987A-6D6BBEAAE1B2}" sibTransId="{1A8E151B-62C6-425F-A966-933459D07D30}"/>
    <dgm:cxn modelId="{FBE81913-E5BB-47CE-A489-7B3EEA653F41}" srcId="{1FBFD059-A1C7-438D-A20E-185837090219}" destId="{F44489BB-FDFA-4DE7-B9FD-BBCF10346E71}" srcOrd="2" destOrd="0" parTransId="{749151BB-7F49-46FE-8102-51B85FC0D51C}" sibTransId="{D418CA32-74C6-4782-A6B4-68B9BDB23660}"/>
    <dgm:cxn modelId="{57D32403-85D6-4986-9F48-3498853FE798}" type="presOf" srcId="{38D37DCF-FDE5-4F52-894E-582796BD5481}" destId="{DCE30815-D59C-4A3A-9971-341713FCC691}" srcOrd="1" destOrd="0" presId="urn:microsoft.com/office/officeart/2005/8/layout/orgChart1"/>
    <dgm:cxn modelId="{81FC8BBD-0FC3-47DB-AB8F-F36AA7643E00}" srcId="{1FBFD059-A1C7-438D-A20E-185837090219}" destId="{2375163C-B301-4391-BDFC-9FF1A423CBEF}" srcOrd="5" destOrd="0" parTransId="{D5CD2B1C-2F0A-4EFD-96FD-56ACF6A0659B}" sibTransId="{9238DABB-6406-464D-9469-379A0F1F7B6F}"/>
    <dgm:cxn modelId="{4664752B-E2A8-4A4A-B7AB-0D55ECDD7AB1}" type="presOf" srcId="{C96D52BC-E331-4851-8698-11C6A5BF15B0}" destId="{E4AF5E43-5965-4454-A349-77F1712A648C}" srcOrd="0" destOrd="0" presId="urn:microsoft.com/office/officeart/2005/8/layout/orgChart1"/>
    <dgm:cxn modelId="{072EE69D-2709-47D4-9CCD-0AB29290C7D5}" type="presOf" srcId="{33807FB9-ECA0-401B-9782-84F2ABC743AE}" destId="{E7745B20-A63A-4FF7-B2C3-3A253FAE1666}" srcOrd="0" destOrd="0" presId="urn:microsoft.com/office/officeart/2005/8/layout/orgChart1"/>
    <dgm:cxn modelId="{2774E20B-927B-4B16-B415-30E5EDC2DD5B}" type="presOf" srcId="{C1049174-F51A-4DA8-987A-6D6BBEAAE1B2}" destId="{9955B373-C8CE-4118-A2DC-BB25801C5D9B}" srcOrd="0" destOrd="0" presId="urn:microsoft.com/office/officeart/2005/8/layout/orgChart1"/>
    <dgm:cxn modelId="{EC4F3648-74EA-4FD6-BBDF-823953467D4C}" type="presOf" srcId="{1FBFD059-A1C7-438D-A20E-185837090219}" destId="{C76F6557-9F27-4866-B8E5-2163B0AEBC76}" srcOrd="0" destOrd="0" presId="urn:microsoft.com/office/officeart/2005/8/layout/orgChart1"/>
    <dgm:cxn modelId="{1FDEE59F-61A4-42F6-A18E-ABBA81E5234D}" type="presOf" srcId="{5E668A17-31B2-4439-8ACA-0466EBBBE3B7}" destId="{5D8ABC88-3058-4068-9EF2-CDFAC588A7E8}" srcOrd="0" destOrd="0" presId="urn:microsoft.com/office/officeart/2005/8/layout/orgChart1"/>
    <dgm:cxn modelId="{783E8324-4B21-4813-B68C-9330EAADDA48}" srcId="{1FBFD059-A1C7-438D-A20E-185837090219}" destId="{8B18801B-D30D-466B-AA8E-C98DFD24DB1B}" srcOrd="1" destOrd="0" parTransId="{DCF5C90F-05BB-41DB-99BD-F62709B5FA14}" sibTransId="{E3B57BC9-4EBD-44FB-B3D1-7A679EB13E6A}"/>
    <dgm:cxn modelId="{8FDAA1B9-226A-47FB-BBBE-ECB3FF738273}" type="presOf" srcId="{691DF466-3036-4471-9C2F-858B2BF06466}" destId="{87F53107-C105-4D1C-8A30-2B03970641B1}" srcOrd="0" destOrd="0" presId="urn:microsoft.com/office/officeart/2005/8/layout/orgChart1"/>
    <dgm:cxn modelId="{98D5181B-F5A7-442A-9778-1E370142CE21}" srcId="{B509B493-126C-4E83-8B4A-C3832B111702}" destId="{E2AACCC7-EF26-40DE-8402-9B701F6E8038}" srcOrd="0" destOrd="0" parTransId="{552A912D-6A8A-498A-889C-DB71488A7CF2}" sibTransId="{D08695C2-B330-432C-B481-0A74F96A7D0E}"/>
    <dgm:cxn modelId="{722CCC8B-A01E-4B29-A25C-A5CF1B7990EA}" srcId="{E2AACCC7-EF26-40DE-8402-9B701F6E8038}" destId="{1FBFD059-A1C7-438D-A20E-185837090219}" srcOrd="0" destOrd="0" parTransId="{5E668A17-31B2-4439-8ACA-0466EBBBE3B7}" sibTransId="{E3DFF700-F40A-4C39-ABC8-3EE04748CC19}"/>
    <dgm:cxn modelId="{EFC32B86-3756-4CCA-BF10-9A56CA52AEA8}" srcId="{1FBFD059-A1C7-438D-A20E-185837090219}" destId="{BC32A062-E266-467F-8E58-F528C6F081D9}" srcOrd="0" destOrd="0" parTransId="{33807FB9-ECA0-401B-9782-84F2ABC743AE}" sibTransId="{751F1B69-CF3D-4989-A2B3-76E509EE70BD}"/>
    <dgm:cxn modelId="{0C3D2ACC-B737-458F-BC76-E8CBB9630F03}" srcId="{E2AACCC7-EF26-40DE-8402-9B701F6E8038}" destId="{5E869022-3299-4D3A-B671-5E5DECF3FDE7}" srcOrd="4" destOrd="0" parTransId="{AAED82E5-0CF4-4754-B89F-C05D08068699}" sibTransId="{79D528F4-929C-470B-823C-EFD9273218D7}"/>
    <dgm:cxn modelId="{28069AE9-E866-403B-8D3F-C539166980D1}" type="presOf" srcId="{BC32A062-E266-467F-8E58-F528C6F081D9}" destId="{13CDDB31-DF9F-4048-8CF7-F326C6A81C66}" srcOrd="1" destOrd="0" presId="urn:microsoft.com/office/officeart/2005/8/layout/orgChart1"/>
    <dgm:cxn modelId="{CA727A97-C4D2-47D8-8427-80E2E38BFAA9}" type="presParOf" srcId="{AB7BECC7-3710-4CCF-B563-A83A6F78ADBB}" destId="{2EB9987F-D8E8-483E-87A0-117F411A06FF}" srcOrd="0" destOrd="0" presId="urn:microsoft.com/office/officeart/2005/8/layout/orgChart1"/>
    <dgm:cxn modelId="{28536AA0-8505-4BCD-A678-CC06C13CEA4B}" type="presParOf" srcId="{2EB9987F-D8E8-483E-87A0-117F411A06FF}" destId="{389EAB17-ECAB-419F-9219-CF6D8FAA7CC3}" srcOrd="0" destOrd="0" presId="urn:microsoft.com/office/officeart/2005/8/layout/orgChart1"/>
    <dgm:cxn modelId="{A86023B2-6EC3-410C-9117-D33254580358}" type="presParOf" srcId="{389EAB17-ECAB-419F-9219-CF6D8FAA7CC3}" destId="{4BDABFD6-9C73-4715-893B-D996431267A7}" srcOrd="0" destOrd="0" presId="urn:microsoft.com/office/officeart/2005/8/layout/orgChart1"/>
    <dgm:cxn modelId="{956CF7FA-E24C-4A04-A5DE-ED802C3ECA2A}" type="presParOf" srcId="{389EAB17-ECAB-419F-9219-CF6D8FAA7CC3}" destId="{923B658E-0D8C-46CE-B039-499AEE8BFD96}" srcOrd="1" destOrd="0" presId="urn:microsoft.com/office/officeart/2005/8/layout/orgChart1"/>
    <dgm:cxn modelId="{3A2A47CF-E275-48AC-9599-1CA02C79F418}" type="presParOf" srcId="{2EB9987F-D8E8-483E-87A0-117F411A06FF}" destId="{ECF0287B-AE2A-4438-A901-574684DFD473}" srcOrd="1" destOrd="0" presId="urn:microsoft.com/office/officeart/2005/8/layout/orgChart1"/>
    <dgm:cxn modelId="{12967302-554A-483D-B6D7-C9AE76A79250}" type="presParOf" srcId="{ECF0287B-AE2A-4438-A901-574684DFD473}" destId="{5D8ABC88-3058-4068-9EF2-CDFAC588A7E8}" srcOrd="0" destOrd="0" presId="urn:microsoft.com/office/officeart/2005/8/layout/orgChart1"/>
    <dgm:cxn modelId="{0C6084F3-B8E4-459C-A972-6FDFBA852C41}" type="presParOf" srcId="{ECF0287B-AE2A-4438-A901-574684DFD473}" destId="{BCFB9A51-3A1E-41AE-A360-F01DFABA41A1}" srcOrd="1" destOrd="0" presId="urn:microsoft.com/office/officeart/2005/8/layout/orgChart1"/>
    <dgm:cxn modelId="{31D835C0-93EC-4C46-8F0C-F6AF21F4F51F}" type="presParOf" srcId="{BCFB9A51-3A1E-41AE-A360-F01DFABA41A1}" destId="{68DBAEAE-E4A0-442C-AE46-D27D86F3D03A}" srcOrd="0" destOrd="0" presId="urn:microsoft.com/office/officeart/2005/8/layout/orgChart1"/>
    <dgm:cxn modelId="{9ADB5E15-DD70-4522-92B6-9490B94DE2CA}" type="presParOf" srcId="{68DBAEAE-E4A0-442C-AE46-D27D86F3D03A}" destId="{C76F6557-9F27-4866-B8E5-2163B0AEBC76}" srcOrd="0" destOrd="0" presId="urn:microsoft.com/office/officeart/2005/8/layout/orgChart1"/>
    <dgm:cxn modelId="{9AFCFCB7-4792-4BF1-A5DF-041A5CC87E51}" type="presParOf" srcId="{68DBAEAE-E4A0-442C-AE46-D27D86F3D03A}" destId="{AD3B3310-C6B6-4892-B1E4-F60D5D0F1BE0}" srcOrd="1" destOrd="0" presId="urn:microsoft.com/office/officeart/2005/8/layout/orgChart1"/>
    <dgm:cxn modelId="{AF1448AE-784C-4678-B995-647D294FC909}" type="presParOf" srcId="{BCFB9A51-3A1E-41AE-A360-F01DFABA41A1}" destId="{77A8B395-6517-48B2-A0E8-8F202A539DCF}" srcOrd="1" destOrd="0" presId="urn:microsoft.com/office/officeart/2005/8/layout/orgChart1"/>
    <dgm:cxn modelId="{545ABA77-27F7-4034-BC10-406BBCD87A8A}" type="presParOf" srcId="{77A8B395-6517-48B2-A0E8-8F202A539DCF}" destId="{E7745B20-A63A-4FF7-B2C3-3A253FAE1666}" srcOrd="0" destOrd="0" presId="urn:microsoft.com/office/officeart/2005/8/layout/orgChart1"/>
    <dgm:cxn modelId="{19020BC3-4DCF-442B-B619-BF5AC90AE03E}" type="presParOf" srcId="{77A8B395-6517-48B2-A0E8-8F202A539DCF}" destId="{4A030CB0-77C3-4029-AA47-8E2B38473527}" srcOrd="1" destOrd="0" presId="urn:microsoft.com/office/officeart/2005/8/layout/orgChart1"/>
    <dgm:cxn modelId="{E6EBC2FF-2F66-4106-8824-CA581EDBB5FA}" type="presParOf" srcId="{4A030CB0-77C3-4029-AA47-8E2B38473527}" destId="{A3B08DE7-0585-47B2-AB8F-C27BE1FD6922}" srcOrd="0" destOrd="0" presId="urn:microsoft.com/office/officeart/2005/8/layout/orgChart1"/>
    <dgm:cxn modelId="{0EC11B71-2A21-4A00-8D38-C2265E205E1A}" type="presParOf" srcId="{A3B08DE7-0585-47B2-AB8F-C27BE1FD6922}" destId="{5C42744D-CEE5-43CE-95A9-9A9D42217812}" srcOrd="0" destOrd="0" presId="urn:microsoft.com/office/officeart/2005/8/layout/orgChart1"/>
    <dgm:cxn modelId="{15F3D50A-E739-44C6-8D2A-16C85D531E9E}" type="presParOf" srcId="{A3B08DE7-0585-47B2-AB8F-C27BE1FD6922}" destId="{13CDDB31-DF9F-4048-8CF7-F326C6A81C66}" srcOrd="1" destOrd="0" presId="urn:microsoft.com/office/officeart/2005/8/layout/orgChart1"/>
    <dgm:cxn modelId="{3381CBA3-16ED-4B14-B54F-77A13C3EA9FC}" type="presParOf" srcId="{4A030CB0-77C3-4029-AA47-8E2B38473527}" destId="{F3678320-1F00-42A7-BA67-35168556222C}" srcOrd="1" destOrd="0" presId="urn:microsoft.com/office/officeart/2005/8/layout/orgChart1"/>
    <dgm:cxn modelId="{808A4D1B-1534-4D66-A399-F32FA121953B}" type="presParOf" srcId="{4A030CB0-77C3-4029-AA47-8E2B38473527}" destId="{A991E189-3923-4EB7-AA36-54D4E80B1754}" srcOrd="2" destOrd="0" presId="urn:microsoft.com/office/officeart/2005/8/layout/orgChart1"/>
    <dgm:cxn modelId="{146D9B56-4D92-4498-8FCF-336C18A808EA}" type="presParOf" srcId="{77A8B395-6517-48B2-A0E8-8F202A539DCF}" destId="{7D84F956-6BF7-4444-A917-31C5720171A9}" srcOrd="2" destOrd="0" presId="urn:microsoft.com/office/officeart/2005/8/layout/orgChart1"/>
    <dgm:cxn modelId="{812767AB-ED01-4BAB-8752-FF4B69C73E02}" type="presParOf" srcId="{77A8B395-6517-48B2-A0E8-8F202A539DCF}" destId="{B574255B-B887-4C77-A522-48CB0DA86261}" srcOrd="3" destOrd="0" presId="urn:microsoft.com/office/officeart/2005/8/layout/orgChart1"/>
    <dgm:cxn modelId="{9AA9693F-95CD-4CC0-8025-DBF7E7648255}" type="presParOf" srcId="{B574255B-B887-4C77-A522-48CB0DA86261}" destId="{704D0931-66DB-4CF5-8071-C9EABC81A700}" srcOrd="0" destOrd="0" presId="urn:microsoft.com/office/officeart/2005/8/layout/orgChart1"/>
    <dgm:cxn modelId="{36642228-F092-432E-8EF7-25E164CEA6CC}" type="presParOf" srcId="{704D0931-66DB-4CF5-8071-C9EABC81A700}" destId="{ADB5BA53-D523-448F-9FB2-107E48107C56}" srcOrd="0" destOrd="0" presId="urn:microsoft.com/office/officeart/2005/8/layout/orgChart1"/>
    <dgm:cxn modelId="{3B90EA6A-36F7-446B-A33D-8B980C62B79B}" type="presParOf" srcId="{704D0931-66DB-4CF5-8071-C9EABC81A700}" destId="{A5AF52B2-61D4-429A-8EF8-48447B173618}" srcOrd="1" destOrd="0" presId="urn:microsoft.com/office/officeart/2005/8/layout/orgChart1"/>
    <dgm:cxn modelId="{3ED9D296-860A-4DF4-9FDE-6FF873B91089}" type="presParOf" srcId="{B574255B-B887-4C77-A522-48CB0DA86261}" destId="{B8ED16C8-DDC8-46AD-ACF1-DB0A71D02FA9}" srcOrd="1" destOrd="0" presId="urn:microsoft.com/office/officeart/2005/8/layout/orgChart1"/>
    <dgm:cxn modelId="{FC5D6E49-B6EB-4649-B595-C0237A35106F}" type="presParOf" srcId="{B574255B-B887-4C77-A522-48CB0DA86261}" destId="{F04D3D38-EA55-4EDE-BDBC-39986B39275B}" srcOrd="2" destOrd="0" presId="urn:microsoft.com/office/officeart/2005/8/layout/orgChart1"/>
    <dgm:cxn modelId="{B6385B66-742D-461D-91FD-2FA1F66FCDD0}" type="presParOf" srcId="{77A8B395-6517-48B2-A0E8-8F202A539DCF}" destId="{DD1E1B0C-59B7-4347-8FCA-91A8D89DA80B}" srcOrd="4" destOrd="0" presId="urn:microsoft.com/office/officeart/2005/8/layout/orgChart1"/>
    <dgm:cxn modelId="{3D9B3F76-42E2-4EB1-8A54-054B2EB8053B}" type="presParOf" srcId="{77A8B395-6517-48B2-A0E8-8F202A539DCF}" destId="{E493DBD8-01B0-4CDE-BDB2-1AE23AD6EB7E}" srcOrd="5" destOrd="0" presId="urn:microsoft.com/office/officeart/2005/8/layout/orgChart1"/>
    <dgm:cxn modelId="{0D300C81-7965-43C2-8AA4-9444E6CEDFC3}" type="presParOf" srcId="{E493DBD8-01B0-4CDE-BDB2-1AE23AD6EB7E}" destId="{DF848C9E-B14A-46A8-B16A-6C6A5EFEB5B7}" srcOrd="0" destOrd="0" presId="urn:microsoft.com/office/officeart/2005/8/layout/orgChart1"/>
    <dgm:cxn modelId="{5D1798B6-CD90-4883-8C6A-626C0ECF2B37}" type="presParOf" srcId="{DF848C9E-B14A-46A8-B16A-6C6A5EFEB5B7}" destId="{3AB2D703-E056-40AB-9A22-BDC1A975D5E2}" srcOrd="0" destOrd="0" presId="urn:microsoft.com/office/officeart/2005/8/layout/orgChart1"/>
    <dgm:cxn modelId="{221F8CAF-C34E-4BC2-9875-DE250ABFD69C}" type="presParOf" srcId="{DF848C9E-B14A-46A8-B16A-6C6A5EFEB5B7}" destId="{3BDEC2DB-AF87-4C3B-B242-6D074D6585AD}" srcOrd="1" destOrd="0" presId="urn:microsoft.com/office/officeart/2005/8/layout/orgChart1"/>
    <dgm:cxn modelId="{3BCFBA32-12B1-4A96-BEEE-66B1E75DA735}" type="presParOf" srcId="{E493DBD8-01B0-4CDE-BDB2-1AE23AD6EB7E}" destId="{4255E9D1-75AD-4035-97AC-31E835892FCA}" srcOrd="1" destOrd="0" presId="urn:microsoft.com/office/officeart/2005/8/layout/orgChart1"/>
    <dgm:cxn modelId="{90DAB337-41AD-4D50-A5F8-4201B04B66FC}" type="presParOf" srcId="{E493DBD8-01B0-4CDE-BDB2-1AE23AD6EB7E}" destId="{1A5E01F7-02B1-4A22-9504-A65F57E95410}" srcOrd="2" destOrd="0" presId="urn:microsoft.com/office/officeart/2005/8/layout/orgChart1"/>
    <dgm:cxn modelId="{AA2CF83E-E58F-41CB-9806-C1B40FC5B6BF}" type="presParOf" srcId="{77A8B395-6517-48B2-A0E8-8F202A539DCF}" destId="{4213BE52-221D-483C-9E30-07A08D9149B5}" srcOrd="6" destOrd="0" presId="urn:microsoft.com/office/officeart/2005/8/layout/orgChart1"/>
    <dgm:cxn modelId="{286A66A4-BEEB-4DCB-94C2-4CC17B03D0A6}" type="presParOf" srcId="{77A8B395-6517-48B2-A0E8-8F202A539DCF}" destId="{DE6AB9EF-815D-47C1-86C3-81E41C241197}" srcOrd="7" destOrd="0" presId="urn:microsoft.com/office/officeart/2005/8/layout/orgChart1"/>
    <dgm:cxn modelId="{632783E8-7632-477B-88E5-8A6EA171DF89}" type="presParOf" srcId="{DE6AB9EF-815D-47C1-86C3-81E41C241197}" destId="{F47E501D-51A6-4CDF-88D9-5FBB41266A9C}" srcOrd="0" destOrd="0" presId="urn:microsoft.com/office/officeart/2005/8/layout/orgChart1"/>
    <dgm:cxn modelId="{F3C4ED7B-793E-444E-A69D-5266E84DFC3B}" type="presParOf" srcId="{F47E501D-51A6-4CDF-88D9-5FBB41266A9C}" destId="{A215E9A8-13B1-4A9C-9D36-F54B384549A1}" srcOrd="0" destOrd="0" presId="urn:microsoft.com/office/officeart/2005/8/layout/orgChart1"/>
    <dgm:cxn modelId="{BD94C127-DBFB-40F8-AA70-DC24931FA1C2}" type="presParOf" srcId="{F47E501D-51A6-4CDF-88D9-5FBB41266A9C}" destId="{64984137-5A24-44F5-BEEF-7C853D02A115}" srcOrd="1" destOrd="0" presId="urn:microsoft.com/office/officeart/2005/8/layout/orgChart1"/>
    <dgm:cxn modelId="{B9AA1E5E-0CE5-43E3-98F0-5F301FF852B7}" type="presParOf" srcId="{DE6AB9EF-815D-47C1-86C3-81E41C241197}" destId="{03D4653E-D898-4D25-A070-36435248ABDE}" srcOrd="1" destOrd="0" presId="urn:microsoft.com/office/officeart/2005/8/layout/orgChart1"/>
    <dgm:cxn modelId="{171A5F8B-8115-4921-9EC3-336EE5EEC500}" type="presParOf" srcId="{DE6AB9EF-815D-47C1-86C3-81E41C241197}" destId="{890BC00D-8DDF-4D9F-91B1-40BD32FF5753}" srcOrd="2" destOrd="0" presId="urn:microsoft.com/office/officeart/2005/8/layout/orgChart1"/>
    <dgm:cxn modelId="{FE063E29-6DD0-4EE8-B3D5-4005EC998EF1}" type="presParOf" srcId="{77A8B395-6517-48B2-A0E8-8F202A539DCF}" destId="{E6849368-C9F2-462A-8250-93D8B4B7DAC8}" srcOrd="8" destOrd="0" presId="urn:microsoft.com/office/officeart/2005/8/layout/orgChart1"/>
    <dgm:cxn modelId="{08AA004B-964B-47D6-86D9-21DD7B62D77B}" type="presParOf" srcId="{77A8B395-6517-48B2-A0E8-8F202A539DCF}" destId="{661CFC9B-6335-45AC-B486-A2DD7D6B7C22}" srcOrd="9" destOrd="0" presId="urn:microsoft.com/office/officeart/2005/8/layout/orgChart1"/>
    <dgm:cxn modelId="{E44149FF-FC32-476D-8A08-FA7E242282B8}" type="presParOf" srcId="{661CFC9B-6335-45AC-B486-A2DD7D6B7C22}" destId="{70C154E4-188E-4720-A833-AC92A88CB562}" srcOrd="0" destOrd="0" presId="urn:microsoft.com/office/officeart/2005/8/layout/orgChart1"/>
    <dgm:cxn modelId="{147E9C5F-013A-4987-8068-F085018E8B0E}" type="presParOf" srcId="{70C154E4-188E-4720-A833-AC92A88CB562}" destId="{E4AF5E43-5965-4454-A349-77F1712A648C}" srcOrd="0" destOrd="0" presId="urn:microsoft.com/office/officeart/2005/8/layout/orgChart1"/>
    <dgm:cxn modelId="{AAFCDB52-D35E-4047-B8B0-A9BE76AE36E8}" type="presParOf" srcId="{70C154E4-188E-4720-A833-AC92A88CB562}" destId="{F495B990-DF3E-4C1D-88B3-4091C0B8A05A}" srcOrd="1" destOrd="0" presId="urn:microsoft.com/office/officeart/2005/8/layout/orgChart1"/>
    <dgm:cxn modelId="{C5CC1D1E-D93F-4BC3-BCA8-165BF905CBFE}" type="presParOf" srcId="{661CFC9B-6335-45AC-B486-A2DD7D6B7C22}" destId="{FA971126-F561-4A61-9EC0-735059331271}" srcOrd="1" destOrd="0" presId="urn:microsoft.com/office/officeart/2005/8/layout/orgChart1"/>
    <dgm:cxn modelId="{221724FB-3DF7-4E07-A208-26C6EC2CF0EA}" type="presParOf" srcId="{661CFC9B-6335-45AC-B486-A2DD7D6B7C22}" destId="{6C49DA28-4752-402C-BF8F-58EE8F24B534}" srcOrd="2" destOrd="0" presId="urn:microsoft.com/office/officeart/2005/8/layout/orgChart1"/>
    <dgm:cxn modelId="{0F568810-3D3F-4630-888B-3A177017C2E9}" type="presParOf" srcId="{77A8B395-6517-48B2-A0E8-8F202A539DCF}" destId="{E2D467E6-3571-4606-B902-467CFE8E0E33}" srcOrd="10" destOrd="0" presId="urn:microsoft.com/office/officeart/2005/8/layout/orgChart1"/>
    <dgm:cxn modelId="{83B93415-8271-472D-AF2B-94AD5323C601}" type="presParOf" srcId="{77A8B395-6517-48B2-A0E8-8F202A539DCF}" destId="{953EF840-43A8-4C5E-9B78-E17C69031FC5}" srcOrd="11" destOrd="0" presId="urn:microsoft.com/office/officeart/2005/8/layout/orgChart1"/>
    <dgm:cxn modelId="{7F2F6C90-7709-4A14-BB49-8766E0409657}" type="presParOf" srcId="{953EF840-43A8-4C5E-9B78-E17C69031FC5}" destId="{C3062791-D137-469F-B1FB-C31340F55A72}" srcOrd="0" destOrd="0" presId="urn:microsoft.com/office/officeart/2005/8/layout/orgChart1"/>
    <dgm:cxn modelId="{ACC78C9B-749F-4158-A08D-3F02FC0D15A1}" type="presParOf" srcId="{C3062791-D137-469F-B1FB-C31340F55A72}" destId="{E0184307-168E-4360-A699-45F33FB566EC}" srcOrd="0" destOrd="0" presId="urn:microsoft.com/office/officeart/2005/8/layout/orgChart1"/>
    <dgm:cxn modelId="{375718D9-6DB5-4A3D-B032-1ACD3B84B69D}" type="presParOf" srcId="{C3062791-D137-469F-B1FB-C31340F55A72}" destId="{F381CA5A-8897-4A80-BFE7-75C4E71535FF}" srcOrd="1" destOrd="0" presId="urn:microsoft.com/office/officeart/2005/8/layout/orgChart1"/>
    <dgm:cxn modelId="{A736B1FD-CC8C-4720-9126-DDEB27B16172}" type="presParOf" srcId="{953EF840-43A8-4C5E-9B78-E17C69031FC5}" destId="{96109F32-D70C-416D-9A8D-2992B59C318E}" srcOrd="1" destOrd="0" presId="urn:microsoft.com/office/officeart/2005/8/layout/orgChart1"/>
    <dgm:cxn modelId="{4C2F2B23-A7C8-4B7E-AAC7-93B7C3B4486A}" type="presParOf" srcId="{953EF840-43A8-4C5E-9B78-E17C69031FC5}" destId="{BEBA81DE-99C9-46CE-8B44-D514BF405C51}" srcOrd="2" destOrd="0" presId="urn:microsoft.com/office/officeart/2005/8/layout/orgChart1"/>
    <dgm:cxn modelId="{C99D3F77-1FC0-4DBD-A12D-23B5C7A47C64}" type="presParOf" srcId="{BCFB9A51-3A1E-41AE-A360-F01DFABA41A1}" destId="{311D0D78-078C-4482-B398-F19CE64B976C}" srcOrd="2" destOrd="0" presId="urn:microsoft.com/office/officeart/2005/8/layout/orgChart1"/>
    <dgm:cxn modelId="{8304A738-A5B6-46EF-938E-AC10FC336E6D}" type="presParOf" srcId="{ECF0287B-AE2A-4438-A901-574684DFD473}" destId="{9955B373-C8CE-4118-A2DC-BB25801C5D9B}" srcOrd="2" destOrd="0" presId="urn:microsoft.com/office/officeart/2005/8/layout/orgChart1"/>
    <dgm:cxn modelId="{01387DFE-0A51-41BE-9E73-C694A937B984}" type="presParOf" srcId="{ECF0287B-AE2A-4438-A901-574684DFD473}" destId="{79E011B8-BC91-419A-BEFE-AC860F4306DF}" srcOrd="3" destOrd="0" presId="urn:microsoft.com/office/officeart/2005/8/layout/orgChart1"/>
    <dgm:cxn modelId="{58E2A969-ED25-4546-880D-11BB54CD7713}" type="presParOf" srcId="{79E011B8-BC91-419A-BEFE-AC860F4306DF}" destId="{C3C5D65D-6CA0-43F1-A4BD-4E2036CBB43B}" srcOrd="0" destOrd="0" presId="urn:microsoft.com/office/officeart/2005/8/layout/orgChart1"/>
    <dgm:cxn modelId="{E9BBF2CE-FF2E-40CB-B2AB-D98B3BD828AB}" type="presParOf" srcId="{C3C5D65D-6CA0-43F1-A4BD-4E2036CBB43B}" destId="{96F96F59-2A7A-462A-8D3E-A555E7B77A81}" srcOrd="0" destOrd="0" presId="urn:microsoft.com/office/officeart/2005/8/layout/orgChart1"/>
    <dgm:cxn modelId="{34FD7805-68BA-4E8C-905C-E73F3ACE2DB1}" type="presParOf" srcId="{C3C5D65D-6CA0-43F1-A4BD-4E2036CBB43B}" destId="{3684C491-0A6F-4CC9-9969-E96F616EADE2}" srcOrd="1" destOrd="0" presId="urn:microsoft.com/office/officeart/2005/8/layout/orgChart1"/>
    <dgm:cxn modelId="{4ACFEEA4-AE75-4A14-9800-BA5575AAD798}" type="presParOf" srcId="{79E011B8-BC91-419A-BEFE-AC860F4306DF}" destId="{7AE18141-5FB1-4F3F-9245-9FD912E7DB24}" srcOrd="1" destOrd="0" presId="urn:microsoft.com/office/officeart/2005/8/layout/orgChart1"/>
    <dgm:cxn modelId="{E280501B-F4F9-402D-881C-05A6D4813117}" type="presParOf" srcId="{79E011B8-BC91-419A-BEFE-AC860F4306DF}" destId="{617636D7-B27A-4E6B-BB65-D6F70C76D9E4}" srcOrd="2" destOrd="0" presId="urn:microsoft.com/office/officeart/2005/8/layout/orgChart1"/>
    <dgm:cxn modelId="{099CB009-6270-468B-B484-C3287CDEEFA2}" type="presParOf" srcId="{ECF0287B-AE2A-4438-A901-574684DFD473}" destId="{9E3435AC-7CE3-49D5-91FC-FC79EAF0F4AE}" srcOrd="4" destOrd="0" presId="urn:microsoft.com/office/officeart/2005/8/layout/orgChart1"/>
    <dgm:cxn modelId="{BFFF336E-A4F1-438F-B879-A54ABC6B6073}" type="presParOf" srcId="{ECF0287B-AE2A-4438-A901-574684DFD473}" destId="{C2A6D269-6B8F-431F-BFCE-4C972CED080A}" srcOrd="5" destOrd="0" presId="urn:microsoft.com/office/officeart/2005/8/layout/orgChart1"/>
    <dgm:cxn modelId="{2215331B-B50A-4B0F-89EE-4A57ADD524AF}" type="presParOf" srcId="{C2A6D269-6B8F-431F-BFCE-4C972CED080A}" destId="{F3C6E011-C1D4-4118-87CE-4EB7A0531047}" srcOrd="0" destOrd="0" presId="urn:microsoft.com/office/officeart/2005/8/layout/orgChart1"/>
    <dgm:cxn modelId="{EE8B0D4D-2177-4DE4-81A2-60E5731193BF}" type="presParOf" srcId="{F3C6E011-C1D4-4118-87CE-4EB7A0531047}" destId="{C94E0755-DA51-4222-B1E5-B716F7A4EE9B}" srcOrd="0" destOrd="0" presId="urn:microsoft.com/office/officeart/2005/8/layout/orgChart1"/>
    <dgm:cxn modelId="{3A42CC87-55AB-416B-A3BE-D6E088C52F41}" type="presParOf" srcId="{F3C6E011-C1D4-4118-87CE-4EB7A0531047}" destId="{FD9C94E2-F7BF-48FC-9391-45841751F8BD}" srcOrd="1" destOrd="0" presId="urn:microsoft.com/office/officeart/2005/8/layout/orgChart1"/>
    <dgm:cxn modelId="{4D783F2D-D6C2-4B48-AAAC-638BB6382FE0}" type="presParOf" srcId="{C2A6D269-6B8F-431F-BFCE-4C972CED080A}" destId="{E153FB87-27EE-4745-9395-05DFA194BF06}" srcOrd="1" destOrd="0" presId="urn:microsoft.com/office/officeart/2005/8/layout/orgChart1"/>
    <dgm:cxn modelId="{F6E3D1D8-0E5A-4318-A4FF-BC70D7D065A8}" type="presParOf" srcId="{C2A6D269-6B8F-431F-BFCE-4C972CED080A}" destId="{F816E99C-ED0E-47B3-BD43-36A70A5F4884}" srcOrd="2" destOrd="0" presId="urn:microsoft.com/office/officeart/2005/8/layout/orgChart1"/>
    <dgm:cxn modelId="{065E7246-A3AF-4C0C-8FE8-1B8589E6B017}" type="presParOf" srcId="{ECF0287B-AE2A-4438-A901-574684DFD473}" destId="{87F53107-C105-4D1C-8A30-2B03970641B1}" srcOrd="6" destOrd="0" presId="urn:microsoft.com/office/officeart/2005/8/layout/orgChart1"/>
    <dgm:cxn modelId="{E059C5DF-DF69-49F3-8257-6423A0183FF4}" type="presParOf" srcId="{ECF0287B-AE2A-4438-A901-574684DFD473}" destId="{9CAD1AD7-3707-45C4-8A72-FA85CF71679A}" srcOrd="7" destOrd="0" presId="urn:microsoft.com/office/officeart/2005/8/layout/orgChart1"/>
    <dgm:cxn modelId="{B60E3BF5-F24A-44D7-BA21-4B15DB38E110}" type="presParOf" srcId="{9CAD1AD7-3707-45C4-8A72-FA85CF71679A}" destId="{3D403CA0-3F68-4BC9-B9C5-05A56801FFF3}" srcOrd="0" destOrd="0" presId="urn:microsoft.com/office/officeart/2005/8/layout/orgChart1"/>
    <dgm:cxn modelId="{BF7B3B9A-BFFF-46F6-B941-01CCC2C2752A}" type="presParOf" srcId="{3D403CA0-3F68-4BC9-B9C5-05A56801FFF3}" destId="{3CCDE1D3-CDFF-4374-B951-9294B0F05C05}" srcOrd="0" destOrd="0" presId="urn:microsoft.com/office/officeart/2005/8/layout/orgChart1"/>
    <dgm:cxn modelId="{4E0EF295-6C44-4D7A-AB59-02AA7E12B079}" type="presParOf" srcId="{3D403CA0-3F68-4BC9-B9C5-05A56801FFF3}" destId="{DCE30815-D59C-4A3A-9971-341713FCC691}" srcOrd="1" destOrd="0" presId="urn:microsoft.com/office/officeart/2005/8/layout/orgChart1"/>
    <dgm:cxn modelId="{96B008EF-052F-4F78-BFED-B9183C12C432}" type="presParOf" srcId="{9CAD1AD7-3707-45C4-8A72-FA85CF71679A}" destId="{66C3ED27-3724-4A2C-8D8D-005026829E6F}" srcOrd="1" destOrd="0" presId="urn:microsoft.com/office/officeart/2005/8/layout/orgChart1"/>
    <dgm:cxn modelId="{282EA1AB-7793-468F-8412-0E8C3A5A54F9}" type="presParOf" srcId="{9CAD1AD7-3707-45C4-8A72-FA85CF71679A}" destId="{89CD7CE9-AE2E-4698-B17C-77E733CAFD80}" srcOrd="2" destOrd="0" presId="urn:microsoft.com/office/officeart/2005/8/layout/orgChart1"/>
    <dgm:cxn modelId="{EE6F6661-CC47-4DC9-AF60-4DA8DE5F08EF}" type="presParOf" srcId="{ECF0287B-AE2A-4438-A901-574684DFD473}" destId="{1BA44816-FDB4-4310-BA37-5455E60A4381}" srcOrd="8" destOrd="0" presId="urn:microsoft.com/office/officeart/2005/8/layout/orgChart1"/>
    <dgm:cxn modelId="{2F2A03F9-F500-4B14-B9D2-DF79EE4A9A28}" type="presParOf" srcId="{ECF0287B-AE2A-4438-A901-574684DFD473}" destId="{A1F356D8-3229-4811-B6F3-509A5F5417A9}" srcOrd="9" destOrd="0" presId="urn:microsoft.com/office/officeart/2005/8/layout/orgChart1"/>
    <dgm:cxn modelId="{39F61089-3719-438C-AB57-DD8DB6012050}" type="presParOf" srcId="{A1F356D8-3229-4811-B6F3-509A5F5417A9}" destId="{209E08F1-8FAE-4709-B9B0-92AD31313243}" srcOrd="0" destOrd="0" presId="urn:microsoft.com/office/officeart/2005/8/layout/orgChart1"/>
    <dgm:cxn modelId="{639F9918-B2FE-4590-B3C4-AD9D6E6083A6}" type="presParOf" srcId="{209E08F1-8FAE-4709-B9B0-92AD31313243}" destId="{7B7A1D71-E393-4D2F-9EF7-09B2CE01C633}" srcOrd="0" destOrd="0" presId="urn:microsoft.com/office/officeart/2005/8/layout/orgChart1"/>
    <dgm:cxn modelId="{A2B0A997-D777-4AB5-B2D4-8AE98A15765D}" type="presParOf" srcId="{209E08F1-8FAE-4709-B9B0-92AD31313243}" destId="{A04C1EC5-B66D-4BAC-B4FB-4EE3A628FA0A}" srcOrd="1" destOrd="0" presId="urn:microsoft.com/office/officeart/2005/8/layout/orgChart1"/>
    <dgm:cxn modelId="{72869AF9-0B90-4620-B515-1AF6011A4447}" type="presParOf" srcId="{A1F356D8-3229-4811-B6F3-509A5F5417A9}" destId="{D2BDE528-7A44-4855-BE1B-6B684F744591}" srcOrd="1" destOrd="0" presId="urn:microsoft.com/office/officeart/2005/8/layout/orgChart1"/>
    <dgm:cxn modelId="{1B143CD0-F8C5-46A9-803C-F8F21FDB8090}" type="presParOf" srcId="{A1F356D8-3229-4811-B6F3-509A5F5417A9}" destId="{54BECD45-A5B7-4F1C-9F41-2324F69C0ECD}" srcOrd="2" destOrd="0" presId="urn:microsoft.com/office/officeart/2005/8/layout/orgChart1"/>
    <dgm:cxn modelId="{35D7B545-9C4E-4974-95C1-9E5C06D269A1}" type="presParOf" srcId="{2EB9987F-D8E8-483E-87A0-117F411A06FF}" destId="{708E1DEB-7E76-4F64-A4FA-B13B23A200F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A44816-FDB4-4310-BA37-5455E60A4381}">
      <dsp:nvSpPr>
        <dsp:cNvPr id="0" name=""/>
        <dsp:cNvSpPr/>
      </dsp:nvSpPr>
      <dsp:spPr>
        <a:xfrm>
          <a:off x="3816424" y="643893"/>
          <a:ext cx="2885773" cy="191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998"/>
              </a:lnTo>
              <a:lnTo>
                <a:pt x="2885773" y="95998"/>
              </a:lnTo>
              <a:lnTo>
                <a:pt x="2885773" y="1919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F53107-C105-4D1C-8A30-2B03970641B1}">
      <dsp:nvSpPr>
        <dsp:cNvPr id="0" name=""/>
        <dsp:cNvSpPr/>
      </dsp:nvSpPr>
      <dsp:spPr>
        <a:xfrm>
          <a:off x="3816424" y="643893"/>
          <a:ext cx="950799" cy="191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998"/>
              </a:lnTo>
              <a:lnTo>
                <a:pt x="950799" y="95998"/>
              </a:lnTo>
              <a:lnTo>
                <a:pt x="950799" y="1919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435AC-7CE3-49D5-91FC-FC79EAF0F4AE}">
      <dsp:nvSpPr>
        <dsp:cNvPr id="0" name=""/>
        <dsp:cNvSpPr/>
      </dsp:nvSpPr>
      <dsp:spPr>
        <a:xfrm>
          <a:off x="3310784" y="643893"/>
          <a:ext cx="505639" cy="191997"/>
        </a:xfrm>
        <a:custGeom>
          <a:avLst/>
          <a:gdLst/>
          <a:ahLst/>
          <a:cxnLst/>
          <a:rect l="0" t="0" r="0" b="0"/>
          <a:pathLst>
            <a:path>
              <a:moveTo>
                <a:pt x="505639" y="0"/>
              </a:moveTo>
              <a:lnTo>
                <a:pt x="505639" y="95998"/>
              </a:lnTo>
              <a:lnTo>
                <a:pt x="0" y="95998"/>
              </a:lnTo>
              <a:lnTo>
                <a:pt x="0" y="1919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55B373-C8CE-4118-A2DC-BB25801C5D9B}">
      <dsp:nvSpPr>
        <dsp:cNvPr id="0" name=""/>
        <dsp:cNvSpPr/>
      </dsp:nvSpPr>
      <dsp:spPr>
        <a:xfrm>
          <a:off x="2122726" y="643893"/>
          <a:ext cx="1693697" cy="191997"/>
        </a:xfrm>
        <a:custGeom>
          <a:avLst/>
          <a:gdLst/>
          <a:ahLst/>
          <a:cxnLst/>
          <a:rect l="0" t="0" r="0" b="0"/>
          <a:pathLst>
            <a:path>
              <a:moveTo>
                <a:pt x="1693697" y="0"/>
              </a:moveTo>
              <a:lnTo>
                <a:pt x="1693697" y="95998"/>
              </a:lnTo>
              <a:lnTo>
                <a:pt x="0" y="95998"/>
              </a:lnTo>
              <a:lnTo>
                <a:pt x="0" y="1919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D467E6-3571-4606-B902-467CFE8E0E33}">
      <dsp:nvSpPr>
        <dsp:cNvPr id="0" name=""/>
        <dsp:cNvSpPr/>
      </dsp:nvSpPr>
      <dsp:spPr>
        <a:xfrm>
          <a:off x="144579" y="1862168"/>
          <a:ext cx="205804" cy="36662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66238"/>
              </a:lnTo>
              <a:lnTo>
                <a:pt x="205804" y="366623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49368-C9F2-462A-8250-93D8B4B7DAC8}">
      <dsp:nvSpPr>
        <dsp:cNvPr id="0" name=""/>
        <dsp:cNvSpPr/>
      </dsp:nvSpPr>
      <dsp:spPr>
        <a:xfrm>
          <a:off x="144579" y="1862168"/>
          <a:ext cx="205804" cy="30171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17103"/>
              </a:lnTo>
              <a:lnTo>
                <a:pt x="205804" y="301710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3BE52-221D-483C-9E30-07A08D9149B5}">
      <dsp:nvSpPr>
        <dsp:cNvPr id="0" name=""/>
        <dsp:cNvSpPr/>
      </dsp:nvSpPr>
      <dsp:spPr>
        <a:xfrm>
          <a:off x="144579" y="1862168"/>
          <a:ext cx="205804" cy="23679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7969"/>
              </a:lnTo>
              <a:lnTo>
                <a:pt x="205804" y="2367969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1E1B0C-59B7-4347-8FCA-91A8D89DA80B}">
      <dsp:nvSpPr>
        <dsp:cNvPr id="0" name=""/>
        <dsp:cNvSpPr/>
      </dsp:nvSpPr>
      <dsp:spPr>
        <a:xfrm>
          <a:off x="144579" y="1862168"/>
          <a:ext cx="205804" cy="1718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35"/>
              </a:lnTo>
              <a:lnTo>
                <a:pt x="205804" y="171883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84F956-6BF7-4444-A917-31C5720171A9}">
      <dsp:nvSpPr>
        <dsp:cNvPr id="0" name=""/>
        <dsp:cNvSpPr/>
      </dsp:nvSpPr>
      <dsp:spPr>
        <a:xfrm>
          <a:off x="144579" y="1862168"/>
          <a:ext cx="205804" cy="10697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9700"/>
              </a:lnTo>
              <a:lnTo>
                <a:pt x="205804" y="1069700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745B20-A63A-4FF7-B2C3-3A253FAE1666}">
      <dsp:nvSpPr>
        <dsp:cNvPr id="0" name=""/>
        <dsp:cNvSpPr/>
      </dsp:nvSpPr>
      <dsp:spPr>
        <a:xfrm>
          <a:off x="144579" y="1862168"/>
          <a:ext cx="205804" cy="420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0566"/>
              </a:lnTo>
              <a:lnTo>
                <a:pt x="205804" y="42056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8ABC88-3058-4068-9EF2-CDFAC588A7E8}">
      <dsp:nvSpPr>
        <dsp:cNvPr id="0" name=""/>
        <dsp:cNvSpPr/>
      </dsp:nvSpPr>
      <dsp:spPr>
        <a:xfrm>
          <a:off x="693392" y="643893"/>
          <a:ext cx="3123031" cy="191997"/>
        </a:xfrm>
        <a:custGeom>
          <a:avLst/>
          <a:gdLst/>
          <a:ahLst/>
          <a:cxnLst/>
          <a:rect l="0" t="0" r="0" b="0"/>
          <a:pathLst>
            <a:path>
              <a:moveTo>
                <a:pt x="3123031" y="0"/>
              </a:moveTo>
              <a:lnTo>
                <a:pt x="3123031" y="95998"/>
              </a:lnTo>
              <a:lnTo>
                <a:pt x="0" y="95998"/>
              </a:lnTo>
              <a:lnTo>
                <a:pt x="0" y="19199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DABFD6-9C73-4715-893B-D996431267A7}">
      <dsp:nvSpPr>
        <dsp:cNvPr id="0" name=""/>
        <dsp:cNvSpPr/>
      </dsp:nvSpPr>
      <dsp:spPr>
        <a:xfrm>
          <a:off x="2234263" y="3664"/>
          <a:ext cx="3164320" cy="6402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anose="00000700000000000000" pitchFamily="2" charset="-78"/>
            </a:rPr>
            <a:t>انتخاب محل کارخانه</a:t>
          </a:r>
          <a:endParaRPr lang="fa-IR" sz="2400" kern="1200" dirty="0">
            <a:cs typeface="B Titr" panose="00000700000000000000" pitchFamily="2" charset="-78"/>
          </a:endParaRPr>
        </a:p>
      </dsp:txBody>
      <dsp:txXfrm>
        <a:off x="2234263" y="3664"/>
        <a:ext cx="3164320" cy="640229"/>
      </dsp:txXfrm>
    </dsp:sp>
    <dsp:sp modelId="{C76F6557-9F27-4866-B8E5-2163B0AEBC76}">
      <dsp:nvSpPr>
        <dsp:cNvPr id="0" name=""/>
        <dsp:cNvSpPr/>
      </dsp:nvSpPr>
      <dsp:spPr>
        <a:xfrm>
          <a:off x="7375" y="835891"/>
          <a:ext cx="1372032" cy="10262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anose="00000700000000000000" pitchFamily="2" charset="-78"/>
            </a:rPr>
            <a:t>سایر موارد</a:t>
          </a:r>
          <a:endParaRPr lang="fa-IR" sz="2400" kern="1200" dirty="0">
            <a:cs typeface="B Titr" panose="00000700000000000000" pitchFamily="2" charset="-78"/>
          </a:endParaRPr>
        </a:p>
      </dsp:txBody>
      <dsp:txXfrm>
        <a:off x="7375" y="835891"/>
        <a:ext cx="1372032" cy="1026277"/>
      </dsp:txXfrm>
    </dsp:sp>
    <dsp:sp modelId="{5C42744D-CEE5-43CE-95A9-9A9D42217812}">
      <dsp:nvSpPr>
        <dsp:cNvPr id="0" name=""/>
        <dsp:cNvSpPr/>
      </dsp:nvSpPr>
      <dsp:spPr>
        <a:xfrm>
          <a:off x="350384" y="2054166"/>
          <a:ext cx="2166125" cy="457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Titr" panose="00000700000000000000" pitchFamily="2" charset="-78"/>
            </a:rPr>
            <a:t>تاسیسات زیربنایی</a:t>
          </a:r>
          <a:endParaRPr lang="fa-IR" sz="1800" kern="1200" dirty="0">
            <a:cs typeface="B Titr" panose="00000700000000000000" pitchFamily="2" charset="-78"/>
          </a:endParaRPr>
        </a:p>
      </dsp:txBody>
      <dsp:txXfrm>
        <a:off x="350384" y="2054166"/>
        <a:ext cx="2166125" cy="457136"/>
      </dsp:txXfrm>
    </dsp:sp>
    <dsp:sp modelId="{ADB5BA53-D523-448F-9FB2-107E48107C56}">
      <dsp:nvSpPr>
        <dsp:cNvPr id="0" name=""/>
        <dsp:cNvSpPr/>
      </dsp:nvSpPr>
      <dsp:spPr>
        <a:xfrm>
          <a:off x="350384" y="2703300"/>
          <a:ext cx="2128667" cy="457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Titr" panose="00000700000000000000" pitchFamily="2" charset="-78"/>
            </a:rPr>
            <a:t>راه ها</a:t>
          </a:r>
          <a:endParaRPr lang="fa-IR" sz="1800" kern="1200" dirty="0">
            <a:cs typeface="B Titr" panose="00000700000000000000" pitchFamily="2" charset="-78"/>
          </a:endParaRPr>
        </a:p>
      </dsp:txBody>
      <dsp:txXfrm>
        <a:off x="350384" y="2703300"/>
        <a:ext cx="2128667" cy="457136"/>
      </dsp:txXfrm>
    </dsp:sp>
    <dsp:sp modelId="{3AB2D703-E056-40AB-9A22-BDC1A975D5E2}">
      <dsp:nvSpPr>
        <dsp:cNvPr id="0" name=""/>
        <dsp:cNvSpPr/>
      </dsp:nvSpPr>
      <dsp:spPr>
        <a:xfrm>
          <a:off x="350384" y="3352435"/>
          <a:ext cx="2128667" cy="457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Titr" panose="00000700000000000000" pitchFamily="2" charset="-78"/>
            </a:rPr>
            <a:t>شرایط جغرافیایی</a:t>
          </a:r>
          <a:endParaRPr lang="fa-IR" sz="1800" kern="1200" dirty="0">
            <a:cs typeface="B Titr" panose="00000700000000000000" pitchFamily="2" charset="-78"/>
          </a:endParaRPr>
        </a:p>
      </dsp:txBody>
      <dsp:txXfrm>
        <a:off x="350384" y="3352435"/>
        <a:ext cx="2128667" cy="457136"/>
      </dsp:txXfrm>
    </dsp:sp>
    <dsp:sp modelId="{A215E9A8-13B1-4A9C-9D36-F54B384549A1}">
      <dsp:nvSpPr>
        <dsp:cNvPr id="0" name=""/>
        <dsp:cNvSpPr/>
      </dsp:nvSpPr>
      <dsp:spPr>
        <a:xfrm>
          <a:off x="350384" y="4001569"/>
          <a:ext cx="2128667" cy="457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Titr" panose="00000700000000000000" pitchFamily="2" charset="-78"/>
            </a:rPr>
            <a:t>سوابق صنعتی محلی</a:t>
          </a:r>
          <a:endParaRPr lang="fa-IR" sz="1800" kern="1200" dirty="0">
            <a:cs typeface="B Titr" panose="00000700000000000000" pitchFamily="2" charset="-78"/>
          </a:endParaRPr>
        </a:p>
      </dsp:txBody>
      <dsp:txXfrm>
        <a:off x="350384" y="4001569"/>
        <a:ext cx="2128667" cy="457136"/>
      </dsp:txXfrm>
    </dsp:sp>
    <dsp:sp modelId="{E4AF5E43-5965-4454-A349-77F1712A648C}">
      <dsp:nvSpPr>
        <dsp:cNvPr id="0" name=""/>
        <dsp:cNvSpPr/>
      </dsp:nvSpPr>
      <dsp:spPr>
        <a:xfrm>
          <a:off x="350384" y="4650704"/>
          <a:ext cx="2281031" cy="457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kern="1200" dirty="0" smtClean="0">
              <a:cs typeface="B Titr" panose="00000700000000000000" pitchFamily="2" charset="-78"/>
            </a:rPr>
            <a:t>مسائل مالی و اقتصادی</a:t>
          </a:r>
          <a:endParaRPr lang="fa-IR" sz="1800" kern="1200" dirty="0">
            <a:cs typeface="B Titr" panose="00000700000000000000" pitchFamily="2" charset="-78"/>
          </a:endParaRPr>
        </a:p>
      </dsp:txBody>
      <dsp:txXfrm>
        <a:off x="350384" y="4650704"/>
        <a:ext cx="2281031" cy="457136"/>
      </dsp:txXfrm>
    </dsp:sp>
    <dsp:sp modelId="{E0184307-168E-4360-A699-45F33FB566EC}">
      <dsp:nvSpPr>
        <dsp:cNvPr id="0" name=""/>
        <dsp:cNvSpPr/>
      </dsp:nvSpPr>
      <dsp:spPr>
        <a:xfrm>
          <a:off x="350384" y="5299838"/>
          <a:ext cx="1756173" cy="4571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anose="00000700000000000000" pitchFamily="2" charset="-78"/>
            </a:rPr>
            <a:t>...</a:t>
          </a:r>
          <a:endParaRPr lang="fa-IR" sz="2400" kern="1200" dirty="0">
            <a:cs typeface="B Titr" panose="00000700000000000000" pitchFamily="2" charset="-78"/>
          </a:endParaRPr>
        </a:p>
      </dsp:txBody>
      <dsp:txXfrm>
        <a:off x="350384" y="5299838"/>
        <a:ext cx="1756173" cy="457136"/>
      </dsp:txXfrm>
    </dsp:sp>
    <dsp:sp modelId="{96F96F59-2A7A-462A-8D3E-A555E7B77A81}">
      <dsp:nvSpPr>
        <dsp:cNvPr id="0" name=""/>
        <dsp:cNvSpPr/>
      </dsp:nvSpPr>
      <dsp:spPr>
        <a:xfrm>
          <a:off x="1571406" y="835891"/>
          <a:ext cx="1102641" cy="10120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anose="00000700000000000000" pitchFamily="2" charset="-78"/>
            </a:rPr>
            <a:t>الزامات</a:t>
          </a:r>
          <a:endParaRPr lang="fa-IR" sz="2400" kern="1200" dirty="0">
            <a:cs typeface="B Titr" panose="00000700000000000000" pitchFamily="2" charset="-78"/>
          </a:endParaRPr>
        </a:p>
      </dsp:txBody>
      <dsp:txXfrm>
        <a:off x="1571406" y="835891"/>
        <a:ext cx="1102641" cy="1012023"/>
      </dsp:txXfrm>
    </dsp:sp>
    <dsp:sp modelId="{C94E0755-DA51-4222-B1E5-B716F7A4EE9B}">
      <dsp:nvSpPr>
        <dsp:cNvPr id="0" name=""/>
        <dsp:cNvSpPr/>
      </dsp:nvSpPr>
      <dsp:spPr>
        <a:xfrm>
          <a:off x="2866045" y="835891"/>
          <a:ext cx="889478" cy="119976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anose="00000700000000000000" pitchFamily="2" charset="-78"/>
            </a:rPr>
            <a:t>نیروی کار</a:t>
          </a:r>
          <a:endParaRPr lang="fa-IR" sz="2400" kern="1200" dirty="0">
            <a:cs typeface="B Titr" panose="00000700000000000000" pitchFamily="2" charset="-78"/>
          </a:endParaRPr>
        </a:p>
      </dsp:txBody>
      <dsp:txXfrm>
        <a:off x="2866045" y="835891"/>
        <a:ext cx="889478" cy="1199769"/>
      </dsp:txXfrm>
    </dsp:sp>
    <dsp:sp modelId="{3CCDE1D3-CDFF-4374-B951-9294B0F05C05}">
      <dsp:nvSpPr>
        <dsp:cNvPr id="0" name=""/>
        <dsp:cNvSpPr/>
      </dsp:nvSpPr>
      <dsp:spPr>
        <a:xfrm>
          <a:off x="3947521" y="835891"/>
          <a:ext cx="1639402" cy="14328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anose="00000700000000000000" pitchFamily="2" charset="-78"/>
            </a:rPr>
            <a:t>دسترسی به بازار مصرف</a:t>
          </a:r>
          <a:endParaRPr lang="fa-IR" sz="2400" kern="1200" dirty="0">
            <a:cs typeface="B Titr" panose="00000700000000000000" pitchFamily="2" charset="-78"/>
          </a:endParaRPr>
        </a:p>
      </dsp:txBody>
      <dsp:txXfrm>
        <a:off x="3947521" y="835891"/>
        <a:ext cx="1639402" cy="1432886"/>
      </dsp:txXfrm>
    </dsp:sp>
    <dsp:sp modelId="{7B7A1D71-E393-4D2F-9EF7-09B2CE01C633}">
      <dsp:nvSpPr>
        <dsp:cNvPr id="0" name=""/>
        <dsp:cNvSpPr/>
      </dsp:nvSpPr>
      <dsp:spPr>
        <a:xfrm>
          <a:off x="5778922" y="835891"/>
          <a:ext cx="1846549" cy="15563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kern="1200" dirty="0" smtClean="0">
              <a:cs typeface="B Titr" panose="00000700000000000000" pitchFamily="2" charset="-78"/>
            </a:rPr>
            <a:t>امکان دسترسی به مواد اولیه</a:t>
          </a:r>
          <a:endParaRPr lang="fa-IR" sz="2400" kern="1200" dirty="0">
            <a:cs typeface="B Titr" panose="00000700000000000000" pitchFamily="2" charset="-78"/>
          </a:endParaRPr>
        </a:p>
      </dsp:txBody>
      <dsp:txXfrm>
        <a:off x="5778922" y="835891"/>
        <a:ext cx="1846549" cy="1556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768918"/>
            <a:ext cx="7766936" cy="1646302"/>
          </a:xfrm>
        </p:spPr>
        <p:txBody>
          <a:bodyPr/>
          <a:lstStyle/>
          <a:p>
            <a:pPr algn="ctr"/>
            <a:r>
              <a:rPr lang="fa-IR" dirty="0" smtClean="0">
                <a:cs typeface="B Titr" panose="00000700000000000000" pitchFamily="2" charset="-78"/>
              </a:rPr>
              <a:t>امکان سنجی طرح کسب و کار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6914" y="3612952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fa-IR" sz="5400" dirty="0">
                <a:solidFill>
                  <a:schemeClr val="accent1"/>
                </a:solidFill>
                <a:latin typeface="+mj-lt"/>
                <a:ea typeface="+mj-ea"/>
                <a:cs typeface="B Titr" panose="00000700000000000000" pitchFamily="2" charset="-78"/>
              </a:rPr>
              <a:t>دکتر علی خوزین</a:t>
            </a:r>
          </a:p>
        </p:txBody>
      </p:sp>
    </p:spTree>
    <p:extLst>
      <p:ext uri="{BB962C8B-B14F-4D97-AF65-F5344CB8AC3E}">
        <p14:creationId xmlns:p14="http://schemas.microsoft.com/office/powerpoint/2010/main" xmlns="" val="406038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a-IR" sz="4400" b="1" dirty="0">
                <a:cs typeface="B Zar" pitchFamily="2" charset="-78"/>
              </a:rPr>
              <a:t>4- ارزیابی نهایی و تصمیم گیری</a:t>
            </a:r>
          </a:p>
          <a:p>
            <a:pPr marL="0" indent="0">
              <a:buNone/>
            </a:pPr>
            <a:endParaRPr lang="fa-IR" sz="4400" dirty="0"/>
          </a:p>
        </p:txBody>
      </p:sp>
    </p:spTree>
    <p:extLst>
      <p:ext uri="{BB962C8B-B14F-4D97-AF65-F5344CB8AC3E}">
        <p14:creationId xmlns:p14="http://schemas.microsoft.com/office/powerpoint/2010/main" xmlns="" val="529360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5248" y="801710"/>
            <a:ext cx="8229600" cy="685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5300" b="1" dirty="0">
                <a:solidFill>
                  <a:srgbClr val="C00000"/>
                </a:solidFill>
                <a:latin typeface="+mn-lt"/>
              </a:rPr>
              <a:t>What is a Feasibility Study</a:t>
            </a:r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>
          <a:xfrm>
            <a:off x="1205248" y="2170090"/>
            <a:ext cx="7772400" cy="3429000"/>
          </a:xfrm>
        </p:spPr>
        <p:txBody>
          <a:bodyPr/>
          <a:lstStyle/>
          <a:p>
            <a:pPr algn="ctr" rtl="0">
              <a:buFontTx/>
              <a:buNone/>
            </a:pPr>
            <a:r>
              <a:rPr lang="en-US" altLang="fa-IR" sz="3600" dirty="0"/>
              <a:t>Is this a good business idea?</a:t>
            </a:r>
          </a:p>
          <a:p>
            <a:pPr algn="ctr" rtl="0">
              <a:buFontTx/>
              <a:buNone/>
            </a:pPr>
            <a:endParaRPr lang="en-US" altLang="fa-IR" sz="3600" dirty="0"/>
          </a:p>
          <a:p>
            <a:pPr algn="ctr" rtl="0">
              <a:buFontTx/>
              <a:buNone/>
            </a:pPr>
            <a:r>
              <a:rPr lang="en-US" altLang="fa-IR" sz="3600" dirty="0"/>
              <a:t>Helps answer the question of whether to go forward with the business idea.</a:t>
            </a:r>
          </a:p>
        </p:txBody>
      </p:sp>
    </p:spTree>
    <p:extLst>
      <p:ext uri="{BB962C8B-B14F-4D97-AF65-F5344CB8AC3E}">
        <p14:creationId xmlns:p14="http://schemas.microsoft.com/office/powerpoint/2010/main" xmlns="" val="14384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619" y="791896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</a:rPr>
              <a:t>What is a Feasibility Study</a:t>
            </a:r>
            <a:endParaRPr lang="en-US" sz="4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099" name="Content Placeholder 3"/>
          <p:cNvSpPr>
            <a:spLocks noGrp="1"/>
          </p:cNvSpPr>
          <p:nvPr>
            <p:ph idx="1"/>
          </p:nvPr>
        </p:nvSpPr>
        <p:spPr>
          <a:xfrm>
            <a:off x="1298619" y="2057559"/>
            <a:ext cx="8596668" cy="3880773"/>
          </a:xfrm>
        </p:spPr>
        <p:txBody>
          <a:bodyPr>
            <a:normAutofit/>
          </a:bodyPr>
          <a:lstStyle/>
          <a:p>
            <a:pPr algn="l" rtl="0">
              <a:buFontTx/>
              <a:buNone/>
            </a:pPr>
            <a:r>
              <a:rPr lang="en-US" altLang="fa-IR" sz="2800" dirty="0" smtClean="0"/>
              <a:t>A feasibility study is valuable for:</a:t>
            </a:r>
          </a:p>
          <a:p>
            <a:pPr algn="l" rtl="0"/>
            <a:r>
              <a:rPr lang="en-US" altLang="fa-IR" sz="2800" dirty="0" smtClean="0"/>
              <a:t>Starting a new business</a:t>
            </a:r>
          </a:p>
          <a:p>
            <a:pPr algn="l" rtl="0"/>
            <a:r>
              <a:rPr lang="en-US" altLang="fa-IR" sz="2800" dirty="0" smtClean="0"/>
              <a:t>Expansion of an existing business</a:t>
            </a:r>
          </a:p>
          <a:p>
            <a:pPr algn="l" rtl="0"/>
            <a:r>
              <a:rPr lang="en-US" altLang="fa-IR" sz="2800" dirty="0" smtClean="0"/>
              <a:t>Adding an enterprise to an existing business</a:t>
            </a:r>
          </a:p>
          <a:p>
            <a:pPr algn="l" rtl="0"/>
            <a:r>
              <a:rPr lang="en-US" altLang="fa-IR" sz="2800" dirty="0" smtClean="0"/>
              <a:t>Purchasing an existing business</a:t>
            </a:r>
          </a:p>
        </p:txBody>
      </p:sp>
    </p:spTree>
    <p:extLst>
      <p:ext uri="{BB962C8B-B14F-4D97-AF65-F5344CB8AC3E}">
        <p14:creationId xmlns:p14="http://schemas.microsoft.com/office/powerpoint/2010/main" xmlns="" val="443580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8620" y="688864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</a:rPr>
              <a:t>What is a Feasibility Study</a:t>
            </a:r>
            <a:endParaRPr lang="en-US" sz="4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075" name="Content Placeholder 3"/>
          <p:cNvSpPr>
            <a:spLocks noGrp="1"/>
          </p:cNvSpPr>
          <p:nvPr>
            <p:ph idx="1"/>
          </p:nvPr>
        </p:nvSpPr>
        <p:spPr>
          <a:xfrm>
            <a:off x="664455" y="1851496"/>
            <a:ext cx="8596668" cy="3880773"/>
          </a:xfrm>
        </p:spPr>
        <p:txBody>
          <a:bodyPr>
            <a:normAutofit/>
          </a:bodyPr>
          <a:lstStyle/>
          <a:p>
            <a:pPr algn="l" rtl="0">
              <a:buFontTx/>
              <a:buNone/>
            </a:pPr>
            <a:r>
              <a:rPr lang="en-US" altLang="fa-IR" sz="3600" b="1" dirty="0" smtClean="0"/>
              <a:t>A feasible business will:</a:t>
            </a:r>
          </a:p>
          <a:p>
            <a:pPr algn="l" rtl="0">
              <a:buFontTx/>
              <a:buNone/>
            </a:pPr>
            <a:endParaRPr lang="en-US" altLang="fa-IR" b="1" dirty="0" smtClean="0"/>
          </a:p>
          <a:p>
            <a:pPr algn="l" rtl="0"/>
            <a:r>
              <a:rPr lang="en-US" altLang="fa-IR" sz="3200" dirty="0"/>
              <a:t>Generate adequate cash flow and profits,</a:t>
            </a:r>
          </a:p>
          <a:p>
            <a:pPr algn="l" rtl="0"/>
            <a:r>
              <a:rPr lang="en-US" altLang="fa-IR" sz="3200" dirty="0"/>
              <a:t>Withstand risks,</a:t>
            </a:r>
          </a:p>
          <a:p>
            <a:pPr algn="l" rtl="0"/>
            <a:r>
              <a:rPr lang="en-US" altLang="fa-IR" sz="3200" dirty="0"/>
              <a:t>Remain viable in the long-term</a:t>
            </a:r>
          </a:p>
          <a:p>
            <a:pPr algn="l" rtl="0"/>
            <a:r>
              <a:rPr lang="en-US" altLang="fa-IR" sz="3200" dirty="0"/>
              <a:t>Meet the goals of the founders</a:t>
            </a:r>
          </a:p>
        </p:txBody>
      </p:sp>
    </p:spTree>
    <p:extLst>
      <p:ext uri="{BB962C8B-B14F-4D97-AF65-F5344CB8AC3E}">
        <p14:creationId xmlns:p14="http://schemas.microsoft.com/office/powerpoint/2010/main" xmlns="" val="32190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7408" y="431287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</a:rPr>
              <a:t>What is a Feasibility Study</a:t>
            </a:r>
            <a:endParaRPr lang="en-US" sz="4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171" name="Content Placeholder 3"/>
          <p:cNvSpPr>
            <a:spLocks noGrp="1"/>
          </p:cNvSpPr>
          <p:nvPr>
            <p:ph idx="1"/>
          </p:nvPr>
        </p:nvSpPr>
        <p:spPr>
          <a:xfrm>
            <a:off x="1089338" y="1663521"/>
            <a:ext cx="7772400" cy="44196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fa-IR" sz="4000" b="1" dirty="0"/>
              <a:t>Evaluate Alternatives</a:t>
            </a:r>
          </a:p>
          <a:p>
            <a:pPr algn="ctr">
              <a:buFontTx/>
              <a:buNone/>
            </a:pPr>
            <a:endParaRPr lang="en-US" altLang="fa-IR" sz="2400" dirty="0"/>
          </a:p>
          <a:p>
            <a:pPr algn="ctr">
              <a:buFontTx/>
              <a:buNone/>
            </a:pPr>
            <a:r>
              <a:rPr lang="en-US" altLang="fa-IR" sz="4000" dirty="0"/>
              <a:t>The feasibility study helps to “frame” and “flesh-out” specific business scenarios so they can be studied in-depth. </a:t>
            </a:r>
          </a:p>
        </p:txBody>
      </p:sp>
    </p:spTree>
    <p:extLst>
      <p:ext uri="{BB962C8B-B14F-4D97-AF65-F5344CB8AC3E}">
        <p14:creationId xmlns:p14="http://schemas.microsoft.com/office/powerpoint/2010/main" xmlns="" val="416513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589" y="624471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</a:rPr>
              <a:t>What is a Feasibility Study</a:t>
            </a:r>
            <a:endParaRPr lang="en-US" sz="4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195" name="Content Placeholder 3"/>
          <p:cNvSpPr>
            <a:spLocks noGrp="1"/>
          </p:cNvSpPr>
          <p:nvPr>
            <p:ph idx="1"/>
          </p:nvPr>
        </p:nvSpPr>
        <p:spPr>
          <a:xfrm>
            <a:off x="1195590" y="1751527"/>
            <a:ext cx="8334776" cy="4267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fa-IR" sz="4000" b="1" dirty="0"/>
              <a:t>Pre-Feasibility Study</a:t>
            </a:r>
          </a:p>
          <a:p>
            <a:pPr algn="ctr">
              <a:buFontTx/>
              <a:buNone/>
            </a:pPr>
            <a:endParaRPr lang="en-US" altLang="fa-IR" sz="2400" b="1" dirty="0"/>
          </a:p>
          <a:p>
            <a:pPr algn="l">
              <a:buFontTx/>
              <a:buNone/>
            </a:pPr>
            <a:r>
              <a:rPr lang="en-US" altLang="fa-IR" sz="4000" b="1" dirty="0"/>
              <a:t>May help sort our alternatives and determine if a full-blown feasibility study is warranted.</a:t>
            </a:r>
          </a:p>
        </p:txBody>
      </p:sp>
    </p:spTree>
    <p:extLst>
      <p:ext uri="{BB962C8B-B14F-4D97-AF65-F5344CB8AC3E}">
        <p14:creationId xmlns:p14="http://schemas.microsoft.com/office/powerpoint/2010/main" xmlns="" val="61343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648" y="582613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</a:rPr>
              <a:t>What is a Feasibility Study</a:t>
            </a:r>
            <a:endParaRPr lang="en-US" sz="4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219" name="Content Placeholder 3"/>
          <p:cNvSpPr>
            <a:spLocks noGrp="1"/>
          </p:cNvSpPr>
          <p:nvPr>
            <p:ph idx="1"/>
          </p:nvPr>
        </p:nvSpPr>
        <p:spPr>
          <a:xfrm>
            <a:off x="783465" y="1754746"/>
            <a:ext cx="8229600" cy="4495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fa-IR" sz="3600" b="1" dirty="0"/>
              <a:t>Market Assessment</a:t>
            </a:r>
          </a:p>
          <a:p>
            <a:pPr algn="ctr">
              <a:buFontTx/>
              <a:buNone/>
            </a:pPr>
            <a:endParaRPr lang="en-US" altLang="fa-IR" sz="1400" b="1" dirty="0"/>
          </a:p>
          <a:p>
            <a:pPr algn="ctr">
              <a:buFontTx/>
              <a:buNone/>
            </a:pPr>
            <a:r>
              <a:rPr lang="en-US" altLang="fa-IR" sz="3600" dirty="0"/>
              <a:t>A market assessment may be conducted first to identify market opportunities.  If no </a:t>
            </a:r>
            <a:r>
              <a:rPr lang="en-US" altLang="fa-IR" sz="3600" dirty="0">
                <a:solidFill>
                  <a:schemeClr val="accent4">
                    <a:lumMod val="75000"/>
                  </a:schemeClr>
                </a:solidFill>
              </a:rPr>
              <a:t>opportunities</a:t>
            </a:r>
            <a:r>
              <a:rPr lang="en-US" altLang="fa-IR" sz="3600" dirty="0"/>
              <a:t> exist, there may be no reason to proceed further.</a:t>
            </a:r>
          </a:p>
        </p:txBody>
      </p:sp>
    </p:spTree>
    <p:extLst>
      <p:ext uri="{BB962C8B-B14F-4D97-AF65-F5344CB8AC3E}">
        <p14:creationId xmlns:p14="http://schemas.microsoft.com/office/powerpoint/2010/main" xmlns="" val="258439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772" y="582613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</a:rPr>
              <a:t>What is a Feasibility Study</a:t>
            </a:r>
            <a:endParaRPr lang="en-US" sz="4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243" name="Content Placeholder 3"/>
          <p:cNvSpPr>
            <a:spLocks noGrp="1"/>
          </p:cNvSpPr>
          <p:nvPr>
            <p:ph idx="1"/>
          </p:nvPr>
        </p:nvSpPr>
        <p:spPr>
          <a:xfrm>
            <a:off x="1159098" y="1741868"/>
            <a:ext cx="8229600" cy="4191000"/>
          </a:xfrm>
        </p:spPr>
        <p:txBody>
          <a:bodyPr>
            <a:normAutofit lnSpcReduction="10000"/>
          </a:bodyPr>
          <a:lstStyle/>
          <a:p>
            <a:pPr algn="ctr">
              <a:buFontTx/>
              <a:buNone/>
            </a:pPr>
            <a:r>
              <a:rPr lang="en-US" altLang="fa-IR" sz="4000" b="1" dirty="0"/>
              <a:t>Study Results</a:t>
            </a:r>
          </a:p>
          <a:p>
            <a:pPr>
              <a:buFontTx/>
              <a:buNone/>
            </a:pPr>
            <a:endParaRPr lang="en-US" altLang="fa-IR" sz="1100" dirty="0"/>
          </a:p>
          <a:p>
            <a:pPr algn="ctr">
              <a:buFontTx/>
              <a:buNone/>
            </a:pPr>
            <a:r>
              <a:rPr lang="en-US" altLang="fa-IR" sz="4400" dirty="0"/>
              <a:t>Outline in depth the various business scenarios examined and the implications, strengths and weaknesses of each. </a:t>
            </a:r>
            <a:r>
              <a:rPr lang="en-US" altLang="fa-IR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35402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1802" y="735013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</a:rPr>
              <a:t>What is a Feasibility Study</a:t>
            </a:r>
            <a:endParaRPr lang="en-US" sz="4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>
          <a:xfrm>
            <a:off x="973428" y="197154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fa-IR" sz="4000" b="1" dirty="0"/>
              <a:t>Go/No Go Decision</a:t>
            </a:r>
          </a:p>
          <a:p>
            <a:pPr>
              <a:buFontTx/>
              <a:buNone/>
            </a:pPr>
            <a:endParaRPr lang="en-US" altLang="fa-IR" sz="2000" dirty="0"/>
          </a:p>
          <a:p>
            <a:pPr algn="ctr">
              <a:buFontTx/>
              <a:buNone/>
            </a:pPr>
            <a:r>
              <a:rPr lang="en-US" altLang="fa-IR" sz="4400" dirty="0"/>
              <a:t>The feasibility study will be a major information source in making this critical decision. </a:t>
            </a:r>
            <a:r>
              <a:rPr lang="en-US" altLang="fa-IR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365210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042" y="663107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Reasons Not to do a Study</a:t>
            </a:r>
          </a:p>
        </p:txBody>
      </p:sp>
      <p:sp>
        <p:nvSpPr>
          <p:cNvPr id="10243" name="Content Placeholder 3"/>
          <p:cNvSpPr>
            <a:spLocks noGrp="1"/>
          </p:cNvSpPr>
          <p:nvPr>
            <p:ph idx="1"/>
          </p:nvPr>
        </p:nvSpPr>
        <p:spPr>
          <a:xfrm>
            <a:off x="898303" y="1680694"/>
            <a:ext cx="8153400" cy="44196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altLang="fa-IR" sz="2800" b="1" dirty="0"/>
              <a:t>We already know it is feasible.</a:t>
            </a:r>
          </a:p>
          <a:p>
            <a:pPr algn="l" rtl="0"/>
            <a:r>
              <a:rPr lang="en-US" altLang="fa-IR" sz="2800" b="1" dirty="0"/>
              <a:t>We did a study a couple of years ago.</a:t>
            </a:r>
          </a:p>
          <a:p>
            <a:pPr algn="l" rtl="0"/>
            <a:r>
              <a:rPr lang="en-US" altLang="fa-IR" sz="2800" b="1" dirty="0"/>
              <a:t>Just a way for consultants to make money.</a:t>
            </a:r>
          </a:p>
          <a:p>
            <a:pPr algn="l" rtl="0"/>
            <a:r>
              <a:rPr lang="en-US" altLang="fa-IR" sz="2800" b="1" dirty="0"/>
              <a:t>The company selling us the equipment says it is feasible.</a:t>
            </a:r>
          </a:p>
          <a:p>
            <a:pPr algn="l" rtl="0"/>
            <a:r>
              <a:rPr lang="en-US" altLang="fa-IR" sz="2800" b="1" dirty="0"/>
              <a:t>Lets hire a general manager and have him do the study.</a:t>
            </a:r>
          </a:p>
          <a:p>
            <a:pPr algn="l" rtl="0"/>
            <a:r>
              <a:rPr lang="en-US" altLang="fa-IR" sz="2800" b="1" dirty="0"/>
              <a:t>Waste of time – we need to buy the site and begin construction.</a:t>
            </a:r>
          </a:p>
        </p:txBody>
      </p:sp>
    </p:spTree>
    <p:extLst>
      <p:ext uri="{BB962C8B-B14F-4D97-AF65-F5344CB8AC3E}">
        <p14:creationId xmlns:p14="http://schemas.microsoft.com/office/powerpoint/2010/main" xmlns="" val="376677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b="1" dirty="0" smtClean="0">
                <a:cs typeface="B Zar" pitchFamily="2" charset="-78"/>
              </a:rPr>
              <a:t>4 مرحله قبل از ایجاد کسب و کار</a:t>
            </a:r>
            <a:endParaRPr lang="fa-IR" b="1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7391" y="1515399"/>
            <a:ext cx="7363272" cy="4525963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None/>
            </a:pPr>
            <a:r>
              <a:rPr lang="fa-IR" sz="3600" b="1" dirty="0">
                <a:cs typeface="B Zar" pitchFamily="2" charset="-78"/>
              </a:rPr>
              <a:t>1- شناسایی ایده ها و امکانات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3600" b="1" dirty="0">
                <a:cs typeface="B Zar" pitchFamily="2" charset="-78"/>
              </a:rPr>
              <a:t>2- مطالعات فنی و اقتصادی مقدماتی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3600" b="1" dirty="0">
                <a:cs typeface="B Zar" pitchFamily="2" charset="-78"/>
              </a:rPr>
              <a:t>3- مطالعات فنی و اقتصادی نهایی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sz="3600" b="1" dirty="0">
                <a:cs typeface="B Zar" pitchFamily="2" charset="-78"/>
              </a:rPr>
              <a:t>4- ارزیابی نهایی و تصمیم گیری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4DAC-ECAF-4838-8335-EBC20393B44D}" type="slidenum">
              <a:rPr lang="fa-IR" smtClean="0"/>
              <a:pPr/>
              <a:t>2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204295877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2710" y="611592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Reasons to Do a Study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>
          <a:xfrm>
            <a:off x="973428" y="1629179"/>
            <a:ext cx="7772400" cy="4419600"/>
          </a:xfrm>
        </p:spPr>
        <p:txBody>
          <a:bodyPr/>
          <a:lstStyle/>
          <a:p>
            <a:pPr algn="l" rtl="0"/>
            <a:r>
              <a:rPr lang="en-US" altLang="fa-IR" sz="3000" dirty="0"/>
              <a:t>Gives focus to the project.</a:t>
            </a:r>
          </a:p>
          <a:p>
            <a:pPr algn="l" rtl="0"/>
            <a:r>
              <a:rPr lang="en-US" altLang="fa-IR" sz="3000" dirty="0"/>
              <a:t>Narrows the business alternatives.</a:t>
            </a:r>
          </a:p>
          <a:p>
            <a:pPr algn="l" rtl="0"/>
            <a:r>
              <a:rPr lang="en-US" altLang="fa-IR" sz="3000" dirty="0"/>
              <a:t>Identifies new opportunities.</a:t>
            </a:r>
          </a:p>
          <a:p>
            <a:pPr algn="l" rtl="0"/>
            <a:r>
              <a:rPr lang="en-US" altLang="fa-IR" sz="3000" dirty="0"/>
              <a:t>Identifies reasons not to proceed.</a:t>
            </a:r>
          </a:p>
          <a:p>
            <a:pPr algn="l" rtl="0"/>
            <a:r>
              <a:rPr lang="en-US" altLang="fa-IR" sz="3000" dirty="0"/>
              <a:t>Provides valuable information for “go/no go” decision.</a:t>
            </a:r>
          </a:p>
          <a:p>
            <a:pPr algn="l" rtl="0"/>
            <a:r>
              <a:rPr lang="en-US" altLang="fa-IR" sz="3000" dirty="0"/>
              <a:t>Increases probability of business success by identifying weaknesses early.</a:t>
            </a:r>
          </a:p>
        </p:txBody>
      </p:sp>
    </p:spTree>
    <p:extLst>
      <p:ext uri="{BB962C8B-B14F-4D97-AF65-F5344CB8AC3E}">
        <p14:creationId xmlns:p14="http://schemas.microsoft.com/office/powerpoint/2010/main" xmlns="" val="3865506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772" y="650228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Reasons to Do a Study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>
          <a:xfrm>
            <a:off x="780245" y="1667815"/>
            <a:ext cx="7772400" cy="4419600"/>
          </a:xfrm>
        </p:spPr>
        <p:txBody>
          <a:bodyPr/>
          <a:lstStyle/>
          <a:p>
            <a:pPr algn="l" rtl="0"/>
            <a:r>
              <a:rPr lang="en-US" altLang="fa-IR" sz="3600" dirty="0"/>
              <a:t>Provides documentation that the idea was thoroughly investigated.</a:t>
            </a:r>
          </a:p>
          <a:p>
            <a:pPr algn="l" rtl="0"/>
            <a:r>
              <a:rPr lang="en-US" altLang="fa-IR" sz="3600" dirty="0"/>
              <a:t>Helps attract funding from lenders, grant providers, etc.</a:t>
            </a:r>
          </a:p>
          <a:p>
            <a:pPr algn="l" rtl="0"/>
            <a:r>
              <a:rPr lang="en-US" altLang="fa-IR" sz="3600" dirty="0"/>
              <a:t>Helps attract equity investment</a:t>
            </a:r>
          </a:p>
        </p:txBody>
      </p:sp>
    </p:spTree>
    <p:extLst>
      <p:ext uri="{BB962C8B-B14F-4D97-AF65-F5344CB8AC3E}">
        <p14:creationId xmlns:p14="http://schemas.microsoft.com/office/powerpoint/2010/main" xmlns="" val="146603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54014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Not the Business Plan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idx="1"/>
          </p:nvPr>
        </p:nvSpPr>
        <p:spPr>
          <a:xfrm>
            <a:off x="870397" y="1681767"/>
            <a:ext cx="8229600" cy="45720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altLang="fa-IR" sz="3400" dirty="0"/>
              <a:t>Feasibility study conducted </a:t>
            </a:r>
            <a:r>
              <a:rPr lang="en-US" altLang="fa-IR" sz="3400" b="1" dirty="0"/>
              <a:t>before</a:t>
            </a:r>
            <a:r>
              <a:rPr lang="en-US" altLang="fa-IR" sz="3400" dirty="0"/>
              <a:t> decision to proceed (go/no go).</a:t>
            </a:r>
          </a:p>
          <a:p>
            <a:pPr algn="l" rtl="0"/>
            <a:r>
              <a:rPr lang="en-US" altLang="fa-IR" sz="3400" dirty="0"/>
              <a:t>Business plan prepared </a:t>
            </a:r>
            <a:r>
              <a:rPr lang="en-US" altLang="fa-IR" sz="3400" b="1" dirty="0"/>
              <a:t>after</a:t>
            </a:r>
            <a:r>
              <a:rPr lang="en-US" altLang="fa-IR" sz="3400" dirty="0"/>
              <a:t> decision to proceed (go/no go).</a:t>
            </a:r>
          </a:p>
          <a:p>
            <a:pPr algn="l" rtl="0"/>
            <a:r>
              <a:rPr lang="en-US" altLang="fa-IR" sz="3400" dirty="0"/>
              <a:t>Feasibility study provides </a:t>
            </a:r>
            <a:r>
              <a:rPr lang="en-US" altLang="fa-IR" sz="3400" b="1" dirty="0"/>
              <a:t>investigative</a:t>
            </a:r>
            <a:r>
              <a:rPr lang="en-US" altLang="fa-IR" sz="3400" dirty="0"/>
              <a:t> function.</a:t>
            </a:r>
          </a:p>
          <a:p>
            <a:pPr algn="l" rtl="0"/>
            <a:r>
              <a:rPr lang="en-US" altLang="fa-IR" sz="3400" dirty="0"/>
              <a:t>Business plan provides </a:t>
            </a:r>
            <a:r>
              <a:rPr lang="en-US" altLang="fa-IR" sz="3400" b="1" dirty="0"/>
              <a:t>planning</a:t>
            </a:r>
            <a:r>
              <a:rPr lang="en-US" altLang="fa-IR" sz="3400" dirty="0"/>
              <a:t> function.</a:t>
            </a:r>
          </a:p>
        </p:txBody>
      </p:sp>
    </p:spTree>
    <p:extLst>
      <p:ext uri="{BB962C8B-B14F-4D97-AF65-F5344CB8AC3E}">
        <p14:creationId xmlns:p14="http://schemas.microsoft.com/office/powerpoint/2010/main" xmlns="" val="84450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54014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Feasibility Study Outline</a:t>
            </a:r>
          </a:p>
        </p:txBody>
      </p:sp>
      <p:sp>
        <p:nvSpPr>
          <p:cNvPr id="14339" name="Content Placeholder 3"/>
          <p:cNvSpPr>
            <a:spLocks noGrp="1"/>
          </p:cNvSpPr>
          <p:nvPr>
            <p:ph idx="1"/>
          </p:nvPr>
        </p:nvSpPr>
        <p:spPr>
          <a:xfrm>
            <a:off x="986307" y="1665668"/>
            <a:ext cx="7772400" cy="45720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fa-IR" sz="3400" b="1" dirty="0"/>
              <a:t>1) Description of the Process:</a:t>
            </a:r>
          </a:p>
          <a:p>
            <a:pPr algn="l" rtl="0"/>
            <a:r>
              <a:rPr lang="en-US" altLang="fa-IR" sz="3400" dirty="0"/>
              <a:t>Identification and exploration of business scenarios. </a:t>
            </a:r>
          </a:p>
          <a:p>
            <a:pPr algn="l" rtl="0"/>
            <a:r>
              <a:rPr lang="en-US" altLang="fa-IR" sz="3400" dirty="0"/>
              <a:t>Define the project and alternative scenarios.</a:t>
            </a:r>
          </a:p>
          <a:p>
            <a:pPr algn="l" rtl="0"/>
            <a:r>
              <a:rPr lang="en-US" altLang="fa-IR" sz="3400" dirty="0"/>
              <a:t>Relationship to the surrounding geographical area.</a:t>
            </a:r>
          </a:p>
        </p:txBody>
      </p:sp>
    </p:spTree>
    <p:extLst>
      <p:ext uri="{BB962C8B-B14F-4D97-AF65-F5344CB8AC3E}">
        <p14:creationId xmlns:p14="http://schemas.microsoft.com/office/powerpoint/2010/main" xmlns="" val="223834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54014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Feasibility Study Outline</a:t>
            </a:r>
          </a:p>
        </p:txBody>
      </p:sp>
      <p:sp>
        <p:nvSpPr>
          <p:cNvPr id="15363" name="Content Placeholder 3"/>
          <p:cNvSpPr>
            <a:spLocks noGrp="1"/>
          </p:cNvSpPr>
          <p:nvPr>
            <p:ph idx="1"/>
          </p:nvPr>
        </p:nvSpPr>
        <p:spPr>
          <a:xfrm>
            <a:off x="1179490" y="1549758"/>
            <a:ext cx="7772400" cy="45720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fa-IR" sz="3600" b="1" dirty="0"/>
              <a:t>2) Market Feasibility </a:t>
            </a:r>
          </a:p>
          <a:p>
            <a:pPr algn="l" rtl="0"/>
            <a:r>
              <a:rPr lang="en-US" altLang="fa-IR" sz="3600" dirty="0"/>
              <a:t>Industry description. </a:t>
            </a:r>
          </a:p>
          <a:p>
            <a:pPr algn="l" rtl="0"/>
            <a:r>
              <a:rPr lang="en-US" altLang="fa-IR" sz="3600" dirty="0"/>
              <a:t>Industry competitiveness.</a:t>
            </a:r>
          </a:p>
          <a:p>
            <a:pPr algn="l" rtl="0"/>
            <a:r>
              <a:rPr lang="en-US" altLang="fa-IR" sz="3600" dirty="0"/>
              <a:t>Market potential</a:t>
            </a:r>
          </a:p>
          <a:p>
            <a:pPr algn="l" rtl="0"/>
            <a:r>
              <a:rPr lang="en-US" altLang="fa-IR" sz="3600" dirty="0"/>
              <a:t>Access to market outlets. </a:t>
            </a:r>
          </a:p>
          <a:p>
            <a:pPr algn="l" rtl="0"/>
            <a:r>
              <a:rPr lang="en-US" altLang="fa-IR" sz="3600" dirty="0"/>
              <a:t>Sales projection </a:t>
            </a:r>
          </a:p>
          <a:p>
            <a:pPr algn="l" rtl="0">
              <a:buFontTx/>
              <a:buNone/>
            </a:pPr>
            <a:endParaRPr lang="en-US" altLang="fa-IR" sz="3600" dirty="0"/>
          </a:p>
        </p:txBody>
      </p:sp>
    </p:spTree>
    <p:extLst>
      <p:ext uri="{BB962C8B-B14F-4D97-AF65-F5344CB8AC3E}">
        <p14:creationId xmlns:p14="http://schemas.microsoft.com/office/powerpoint/2010/main" xmlns="" val="330810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54014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Feasibility Study Outline</a:t>
            </a:r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1037822" y="1472485"/>
            <a:ext cx="7772400" cy="45720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fa-IR" sz="3600" b="1" dirty="0"/>
              <a:t>3) Technical Feasibility</a:t>
            </a:r>
          </a:p>
          <a:p>
            <a:pPr algn="l" rtl="0"/>
            <a:r>
              <a:rPr lang="en-US" altLang="fa-IR" sz="3600" dirty="0"/>
              <a:t>Determine facility needs.</a:t>
            </a:r>
          </a:p>
          <a:p>
            <a:pPr algn="l" rtl="0"/>
            <a:r>
              <a:rPr lang="en-US" altLang="fa-IR" sz="3600" dirty="0"/>
              <a:t>Suitability of production technology.</a:t>
            </a:r>
          </a:p>
          <a:p>
            <a:pPr algn="l" rtl="0"/>
            <a:r>
              <a:rPr lang="en-US" altLang="fa-IR" sz="3600" dirty="0"/>
              <a:t>Availability and suitable of site.</a:t>
            </a:r>
          </a:p>
          <a:p>
            <a:pPr algn="l" rtl="0"/>
            <a:r>
              <a:rPr lang="en-US" altLang="fa-IR" sz="3600" dirty="0"/>
              <a:t>Raw materials.</a:t>
            </a:r>
          </a:p>
          <a:p>
            <a:pPr algn="l" rtl="0"/>
            <a:r>
              <a:rPr lang="en-US" altLang="fa-IR" sz="3600" dirty="0"/>
              <a:t>Other inputs.</a:t>
            </a:r>
          </a:p>
          <a:p>
            <a:pPr algn="l" rtl="0">
              <a:buFontTx/>
              <a:buNone/>
            </a:pPr>
            <a:endParaRPr lang="en-US" altLang="fa-IR" sz="3600" dirty="0"/>
          </a:p>
        </p:txBody>
      </p:sp>
    </p:spTree>
    <p:extLst>
      <p:ext uri="{BB962C8B-B14F-4D97-AF65-F5344CB8AC3E}">
        <p14:creationId xmlns:p14="http://schemas.microsoft.com/office/powerpoint/2010/main" xmlns="" val="231609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54014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Feasibility Study Outline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idx="1"/>
          </p:nvPr>
        </p:nvSpPr>
        <p:spPr>
          <a:xfrm>
            <a:off x="1398431" y="1549757"/>
            <a:ext cx="7772400" cy="45720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fa-IR" sz="3400" b="1" dirty="0"/>
              <a:t>4) Financial/Economic Feasibility</a:t>
            </a:r>
            <a:endParaRPr lang="en-US" altLang="fa-IR" sz="3400" dirty="0"/>
          </a:p>
          <a:p>
            <a:pPr algn="l" rtl="0"/>
            <a:r>
              <a:rPr lang="en-US" altLang="fa-IR" sz="3400" dirty="0"/>
              <a:t>Estimate the total capital requirements.</a:t>
            </a:r>
          </a:p>
          <a:p>
            <a:pPr algn="l" rtl="0"/>
            <a:r>
              <a:rPr lang="en-US" altLang="fa-IR" sz="3400" dirty="0"/>
              <a:t>Estimate equity and credit needs.</a:t>
            </a:r>
          </a:p>
          <a:p>
            <a:pPr algn="l" rtl="0"/>
            <a:r>
              <a:rPr lang="en-US" altLang="fa-IR" sz="3400" dirty="0"/>
              <a:t>Budget expected costs and returns.</a:t>
            </a:r>
          </a:p>
          <a:p>
            <a:pPr algn="l" rtl="0">
              <a:buFontTx/>
              <a:buNone/>
            </a:pPr>
            <a:endParaRPr lang="en-US" altLang="fa-IR" sz="3400" dirty="0"/>
          </a:p>
        </p:txBody>
      </p:sp>
    </p:spTree>
    <p:extLst>
      <p:ext uri="{BB962C8B-B14F-4D97-AF65-F5344CB8AC3E}">
        <p14:creationId xmlns:p14="http://schemas.microsoft.com/office/powerpoint/2010/main" xmlns="" val="3913393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54014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Feasibility Study Outline</a:t>
            </a:r>
          </a:p>
        </p:txBody>
      </p:sp>
      <p:sp>
        <p:nvSpPr>
          <p:cNvPr id="18435" name="Content Placeholder 3"/>
          <p:cNvSpPr>
            <a:spLocks noGrp="1"/>
          </p:cNvSpPr>
          <p:nvPr>
            <p:ph idx="1"/>
          </p:nvPr>
        </p:nvSpPr>
        <p:spPr>
          <a:xfrm>
            <a:off x="1115096" y="1562636"/>
            <a:ext cx="7772400" cy="45720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fa-IR" sz="3600" b="1" dirty="0"/>
              <a:t>5) Organizational/Managerial Feasibility</a:t>
            </a:r>
            <a:endParaRPr lang="en-US" altLang="fa-IR" sz="3600" dirty="0"/>
          </a:p>
          <a:p>
            <a:pPr algn="l" rtl="0"/>
            <a:r>
              <a:rPr lang="en-US" altLang="fa-IR" sz="3600" dirty="0"/>
              <a:t>Business Structure</a:t>
            </a:r>
          </a:p>
          <a:p>
            <a:pPr algn="l" rtl="0"/>
            <a:r>
              <a:rPr lang="en-US" altLang="fa-IR" sz="3600" dirty="0"/>
              <a:t>Business Founders</a:t>
            </a:r>
          </a:p>
          <a:p>
            <a:pPr algn="l" rtl="0">
              <a:buFontTx/>
              <a:buNone/>
            </a:pPr>
            <a:endParaRPr lang="en-US" altLang="fa-IR" sz="3600" dirty="0"/>
          </a:p>
        </p:txBody>
      </p:sp>
    </p:spTree>
    <p:extLst>
      <p:ext uri="{BB962C8B-B14F-4D97-AF65-F5344CB8AC3E}">
        <p14:creationId xmlns:p14="http://schemas.microsoft.com/office/powerpoint/2010/main" xmlns="" val="249575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54014"/>
            <a:ext cx="8229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Feasibility Study Outline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>
          <a:xfrm>
            <a:off x="1334037" y="1549757"/>
            <a:ext cx="7772400" cy="4572000"/>
          </a:xfrm>
        </p:spPr>
        <p:txBody>
          <a:bodyPr/>
          <a:lstStyle/>
          <a:p>
            <a:pPr algn="l" rtl="0">
              <a:buFontTx/>
              <a:buNone/>
            </a:pPr>
            <a:r>
              <a:rPr lang="en-US" altLang="fa-IR" sz="3600" b="1" dirty="0"/>
              <a:t>Study Results</a:t>
            </a:r>
          </a:p>
          <a:p>
            <a:pPr algn="l" rtl="0"/>
            <a:r>
              <a:rPr lang="en-US" altLang="fa-IR" sz="3600" dirty="0"/>
              <a:t>Identify and describe various business scenarios.</a:t>
            </a:r>
          </a:p>
          <a:p>
            <a:pPr algn="l" rtl="0"/>
            <a:r>
              <a:rPr lang="en-US" altLang="fa-IR" sz="3600" dirty="0"/>
              <a:t>Compare and contrast scenarios.</a:t>
            </a:r>
          </a:p>
          <a:p>
            <a:pPr algn="l" rtl="0"/>
            <a:r>
              <a:rPr lang="en-US" altLang="fa-IR" sz="3600" dirty="0"/>
              <a:t>Outline criteria for decision making.</a:t>
            </a:r>
          </a:p>
          <a:p>
            <a:pPr algn="l" rtl="0">
              <a:buFontTx/>
              <a:buNone/>
            </a:pPr>
            <a:endParaRPr lang="en-US" altLang="fa-IR" sz="3600" dirty="0"/>
          </a:p>
        </p:txBody>
      </p:sp>
    </p:spTree>
    <p:extLst>
      <p:ext uri="{BB962C8B-B14F-4D97-AF65-F5344CB8AC3E}">
        <p14:creationId xmlns:p14="http://schemas.microsoft.com/office/powerpoint/2010/main" xmlns="" val="818476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354014"/>
            <a:ext cx="8610600" cy="10175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4800" b="1" dirty="0">
                <a:solidFill>
                  <a:srgbClr val="C00000"/>
                </a:solidFill>
                <a:latin typeface="+mn-lt"/>
              </a:rPr>
              <a:t>When to Do &amp; How to Use</a:t>
            </a:r>
          </a:p>
        </p:txBody>
      </p:sp>
      <p:sp>
        <p:nvSpPr>
          <p:cNvPr id="20483" name="Content Placeholder 3"/>
          <p:cNvSpPr>
            <a:spLocks noGrp="1"/>
          </p:cNvSpPr>
          <p:nvPr>
            <p:ph idx="1"/>
          </p:nvPr>
        </p:nvSpPr>
        <p:spPr>
          <a:xfrm>
            <a:off x="1001332" y="1614153"/>
            <a:ext cx="8077200" cy="3886200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altLang="fa-IR" sz="3600" dirty="0"/>
              <a:t>When to do a Study?</a:t>
            </a:r>
          </a:p>
          <a:p>
            <a:pPr algn="l" rtl="0"/>
            <a:r>
              <a:rPr lang="en-US" altLang="fa-IR" sz="3600" dirty="0"/>
              <a:t>Who will do the Analysis?</a:t>
            </a:r>
          </a:p>
          <a:p>
            <a:pPr algn="l" rtl="0"/>
            <a:r>
              <a:rPr lang="en-US" altLang="fa-IR" sz="3600" dirty="0"/>
              <a:t>How will you Monitor the Study Progress?</a:t>
            </a:r>
          </a:p>
          <a:p>
            <a:pPr algn="l" rtl="0"/>
            <a:r>
              <a:rPr lang="en-US" altLang="fa-IR" sz="3600" dirty="0"/>
              <a:t>How to Accept or Reject the Study?</a:t>
            </a:r>
          </a:p>
          <a:p>
            <a:pPr algn="l" rtl="0"/>
            <a:r>
              <a:rPr lang="en-US" altLang="fa-IR" sz="3600" dirty="0"/>
              <a:t>How to Use the Results?</a:t>
            </a:r>
          </a:p>
          <a:p>
            <a:pPr algn="l" rtl="0"/>
            <a:endParaRPr lang="en-US" altLang="fa-IR" sz="3600" dirty="0"/>
          </a:p>
        </p:txBody>
      </p:sp>
    </p:spTree>
    <p:extLst>
      <p:ext uri="{BB962C8B-B14F-4D97-AF65-F5344CB8AC3E}">
        <p14:creationId xmlns:p14="http://schemas.microsoft.com/office/powerpoint/2010/main" xmlns="" val="384636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911" y="402704"/>
            <a:ext cx="7772400" cy="1143000"/>
          </a:xfrm>
        </p:spPr>
        <p:txBody>
          <a:bodyPr>
            <a:normAutofit/>
          </a:bodyPr>
          <a:lstStyle/>
          <a:p>
            <a:r>
              <a:rPr lang="fa-IR" b="1" dirty="0">
                <a:cs typeface="B Zar" pitchFamily="2" charset="-78"/>
              </a:rPr>
              <a:t>1- شناسایی ایده ها و امکانات سرمایه گذاری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611" y="1404037"/>
            <a:ext cx="8001000" cy="4306472"/>
          </a:xfrm>
        </p:spPr>
        <p:txBody>
          <a:bodyPr/>
          <a:lstStyle/>
          <a:p>
            <a:pPr algn="r" rtl="1">
              <a:buNone/>
            </a:pPr>
            <a:r>
              <a:rPr lang="fa-IR" sz="2800" b="1" dirty="0">
                <a:cs typeface="B Mitra" pitchFamily="2" charset="-78"/>
              </a:rPr>
              <a:t>-شامل منابع طبیعی  	                -الگوهای تولیدی و کشاورزی</a:t>
            </a:r>
          </a:p>
          <a:p>
            <a:pPr algn="r" rtl="1">
              <a:buNone/>
            </a:pPr>
            <a:r>
              <a:rPr lang="fa-IR" sz="2800" b="1" dirty="0">
                <a:cs typeface="B Mitra" pitchFamily="2" charset="-78"/>
              </a:rPr>
              <a:t>-روندهای تقاضا کالای مصرفی              -رشد جمعیت</a:t>
            </a:r>
          </a:p>
          <a:p>
            <a:pPr algn="r" rtl="1">
              <a:buNone/>
            </a:pPr>
            <a:r>
              <a:rPr lang="fa-IR" sz="2800" b="1" dirty="0">
                <a:cs typeface="B Mitra" pitchFamily="2" charset="-78"/>
              </a:rPr>
              <a:t>-وضعیت واردات و صادرات                   -تولید داخلی  </a:t>
            </a:r>
          </a:p>
          <a:p>
            <a:pPr algn="r" rtl="1">
              <a:buNone/>
            </a:pPr>
            <a:r>
              <a:rPr lang="fa-IR" sz="2800" b="1" dirty="0">
                <a:cs typeface="B Mitra" pitchFamily="2" charset="-78"/>
              </a:rPr>
              <a:t>-زمینه های صنعتی                                -نیروی کار  </a:t>
            </a:r>
          </a:p>
          <a:p>
            <a:pPr algn="r" rtl="1">
              <a:buNone/>
            </a:pPr>
            <a:r>
              <a:rPr lang="fa-IR" sz="2800" b="1" dirty="0">
                <a:cs typeface="B Mitra" pitchFamily="2" charset="-78"/>
              </a:rPr>
              <a:t>-منابع تامین سرمایه بالفعل و بالقوه</a:t>
            </a:r>
          </a:p>
          <a:p>
            <a:pPr algn="r" rtl="1">
              <a:buNone/>
            </a:pPr>
            <a:r>
              <a:rPr lang="fa-IR" sz="2800" b="1" dirty="0">
                <a:cs typeface="B Mitra" pitchFamily="2" charset="-78"/>
              </a:rPr>
              <a:t>-سایر عوامل زیربنایی              -وجود حلقه های زنجیره تولید</a:t>
            </a:r>
          </a:p>
          <a:p>
            <a:pPr algn="r" rtl="1">
              <a:buNone/>
            </a:pPr>
            <a:r>
              <a:rPr lang="fa-IR" sz="2800" b="1" dirty="0">
                <a:cs typeface="B Mitra" pitchFamily="2" charset="-78"/>
              </a:rPr>
              <a:t>-پیشینه های صنعتی                -امکان رشد و گسترش تولید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4DAC-ECAF-4838-8335-EBC20393B44D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81446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932" y="684661"/>
            <a:ext cx="7772400" cy="1143000"/>
          </a:xfrm>
        </p:spPr>
        <p:txBody>
          <a:bodyPr>
            <a:normAutofit/>
          </a:bodyPr>
          <a:lstStyle/>
          <a:p>
            <a:r>
              <a:rPr lang="fa-IR" sz="4000" b="1" dirty="0">
                <a:cs typeface="B Zar" pitchFamily="2" charset="-78"/>
              </a:rPr>
              <a:t>2- مطالعات فنی و اقتصادی مقدماتی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551" y="1676665"/>
            <a:ext cx="8003232" cy="4968552"/>
          </a:xfrm>
        </p:spPr>
        <p:txBody>
          <a:bodyPr>
            <a:normAutofit/>
          </a:bodyPr>
          <a:lstStyle/>
          <a:p>
            <a:pPr algn="just" rtl="1"/>
            <a:r>
              <a:rPr lang="fa-IR" sz="2000" b="1" dirty="0" smtClean="0">
                <a:cs typeface="B Zar" pitchFamily="2" charset="-78"/>
              </a:rPr>
              <a:t>اهداف و لزوم اجرای طرح</a:t>
            </a:r>
          </a:p>
          <a:p>
            <a:pPr algn="just" rtl="1"/>
            <a:r>
              <a:rPr lang="fa-IR" sz="2000" b="1" dirty="0" smtClean="0">
                <a:cs typeface="B Zar" pitchFamily="2" charset="-78"/>
              </a:rPr>
              <a:t>معرفی محصول و موارد  مصرف</a:t>
            </a:r>
          </a:p>
          <a:p>
            <a:pPr algn="just" rtl="1"/>
            <a:r>
              <a:rPr lang="fa-IR" sz="2000" b="1" dirty="0" smtClean="0">
                <a:cs typeface="B Zar" pitchFamily="2" charset="-78"/>
              </a:rPr>
              <a:t>بررسی اجمالی بازار</a:t>
            </a:r>
          </a:p>
          <a:p>
            <a:pPr algn="just" rtl="1"/>
            <a:r>
              <a:rPr lang="fa-IR" sz="2000" b="1" dirty="0" smtClean="0">
                <a:cs typeface="B Zar" pitchFamily="2" charset="-78"/>
              </a:rPr>
              <a:t>بررسی محل مناسب</a:t>
            </a:r>
          </a:p>
          <a:p>
            <a:pPr algn="just" rtl="1"/>
            <a:r>
              <a:rPr lang="fa-IR" sz="2000" b="1" dirty="0" smtClean="0">
                <a:cs typeface="B Zar" pitchFamily="2" charset="-78"/>
              </a:rPr>
              <a:t>نحوه تکمیل تکنولوژی</a:t>
            </a:r>
          </a:p>
          <a:p>
            <a:pPr algn="just" rtl="1"/>
            <a:r>
              <a:rPr lang="fa-IR" sz="2000" b="1" dirty="0" smtClean="0">
                <a:cs typeface="B Zar" pitchFamily="2" charset="-78"/>
              </a:rPr>
              <a:t>تعداد پرسنل مورد نیاز</a:t>
            </a:r>
          </a:p>
          <a:p>
            <a:pPr algn="just" rtl="1"/>
            <a:r>
              <a:rPr lang="fa-IR" sz="2000" b="1" dirty="0" smtClean="0">
                <a:cs typeface="B Zar" pitchFamily="2" charset="-78"/>
              </a:rPr>
              <a:t>برآورد امکانات زیربنایی، زمین، تاسیسات و ..</a:t>
            </a:r>
          </a:p>
          <a:p>
            <a:pPr algn="just" rtl="1"/>
            <a:r>
              <a:rPr lang="fa-IR" sz="2000" b="1" dirty="0" smtClean="0">
                <a:cs typeface="B Zar" pitchFamily="2" charset="-78"/>
              </a:rPr>
              <a:t>برق، سوخت، آب و ...</a:t>
            </a:r>
          </a:p>
          <a:p>
            <a:pPr algn="just" rtl="1"/>
            <a:r>
              <a:rPr lang="fa-IR" sz="2000" b="1" dirty="0" smtClean="0">
                <a:cs typeface="B Zar" pitchFamily="2" charset="-78"/>
              </a:rPr>
              <a:t>برآورد سرمایه ثابت و سرمایه در گردش مورد نیاز</a:t>
            </a:r>
          </a:p>
          <a:p>
            <a:pPr algn="just" rtl="1"/>
            <a:r>
              <a:rPr lang="fa-IR" sz="2000" b="1" dirty="0" smtClean="0">
                <a:cs typeface="B Zar" pitchFamily="2" charset="-78"/>
              </a:rPr>
              <a:t>شاخص های اقتصادی و مالی</a:t>
            </a:r>
            <a:endParaRPr lang="fa-IR" sz="2000" b="1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4DAC-ECAF-4838-8335-EBC20393B44D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57486007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0974" y="817164"/>
            <a:ext cx="7772400" cy="1143000"/>
          </a:xfrm>
        </p:spPr>
        <p:txBody>
          <a:bodyPr>
            <a:normAutofit/>
          </a:bodyPr>
          <a:lstStyle/>
          <a:p>
            <a:r>
              <a:rPr lang="fa-IR" sz="4000" b="1" dirty="0" smtClean="0">
                <a:solidFill>
                  <a:schemeClr val="accent4">
                    <a:lumMod val="75000"/>
                  </a:schemeClr>
                </a:solidFill>
                <a:cs typeface="B Zar" pitchFamily="2" charset="-78"/>
              </a:rPr>
              <a:t>2- مطالعات فنی و اقتصادی مقدماتی</a:t>
            </a:r>
            <a:endParaRPr lang="fa-IR" sz="4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78" y="1662584"/>
            <a:ext cx="1378496" cy="50343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a-IR" sz="19900" b="1" dirty="0">
                <a:cs typeface="B Zar" pitchFamily="2" charset="-78"/>
              </a:rPr>
              <a:t>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4DAC-ECAF-4838-8335-EBC20393B44D}" type="slidenum">
              <a:rPr lang="fa-IR" smtClean="0"/>
              <a:pPr/>
              <a:t>5</a:t>
            </a:fld>
            <a:endParaRPr lang="fa-I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010974" y="1748208"/>
            <a:ext cx="7263028" cy="496855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742950" indent="-742950" algn="just" defTabSz="914400" rtl="1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a-IR" sz="3600" b="1" dirty="0">
                <a:solidFill>
                  <a:srgbClr val="00B050"/>
                </a:solidFill>
                <a:cs typeface="B Zar" pitchFamily="2" charset="-78"/>
              </a:rPr>
              <a:t>دورنمای مناسب </a:t>
            </a:r>
            <a:r>
              <a:rPr lang="fa-IR" sz="2000" b="1" dirty="0">
                <a:solidFill>
                  <a:srgbClr val="00B050"/>
                </a:solidFill>
                <a:cs typeface="B Zar" pitchFamily="2" charset="-78"/>
              </a:rPr>
              <a:t>(اقدام برای ایجاد کسب و کار) </a:t>
            </a:r>
            <a:endParaRPr lang="fa-IR" sz="3600" b="1" dirty="0">
              <a:solidFill>
                <a:srgbClr val="00B050"/>
              </a:solidFill>
              <a:cs typeface="B Zar" pitchFamily="2" charset="-78"/>
            </a:endParaRPr>
          </a:p>
          <a:p>
            <a:pPr marL="742950" indent="-742950" algn="just" rtl="1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fa-IR" sz="3600" b="1" dirty="0">
                <a:solidFill>
                  <a:srgbClr val="FF3300"/>
                </a:solidFill>
                <a:cs typeface="B Zar" pitchFamily="2" charset="-78"/>
              </a:rPr>
              <a:t>دورنمای </a:t>
            </a:r>
            <a:r>
              <a:rPr lang="fa-IR" sz="3600" b="1" dirty="0" smtClean="0">
                <a:solidFill>
                  <a:srgbClr val="FF3300"/>
                </a:solidFill>
                <a:cs typeface="B Zar" pitchFamily="2" charset="-78"/>
              </a:rPr>
              <a:t>نامناسب </a:t>
            </a:r>
            <a:r>
              <a:rPr lang="fa-IR" sz="2800" b="1" dirty="0">
                <a:solidFill>
                  <a:srgbClr val="CC0066"/>
                </a:solidFill>
                <a:cs typeface="B Zar" pitchFamily="2" charset="-78"/>
              </a:rPr>
              <a:t>(عدم ایجاد کسب و کار) </a:t>
            </a:r>
            <a:endParaRPr lang="fa-IR" sz="2800" b="1" dirty="0">
              <a:solidFill>
                <a:srgbClr val="FF3300"/>
              </a:solidFill>
              <a:cs typeface="B Zar" pitchFamily="2" charset="-78"/>
            </a:endParaRPr>
          </a:p>
          <a:p>
            <a:pPr marL="742950" indent="-742950" algn="just" rtl="1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fa-IR" sz="3600" b="1" dirty="0">
                <a:solidFill>
                  <a:srgbClr val="CC0066"/>
                </a:solidFill>
                <a:cs typeface="B Zar" pitchFamily="2" charset="-78"/>
              </a:rPr>
              <a:t>وجود </a:t>
            </a:r>
            <a:r>
              <a:rPr lang="fa-IR" sz="3600" b="1" dirty="0" smtClean="0">
                <a:solidFill>
                  <a:srgbClr val="CC0066"/>
                </a:solidFill>
                <a:cs typeface="B Zar" pitchFamily="2" charset="-78"/>
              </a:rPr>
              <a:t>ابهام</a:t>
            </a:r>
            <a:endParaRPr lang="fa-IR" sz="3600" b="1" dirty="0">
              <a:solidFill>
                <a:srgbClr val="CC0066"/>
              </a:solidFill>
              <a:cs typeface="B Zar" pitchFamily="2" charset="-78"/>
            </a:endParaRPr>
          </a:p>
          <a:p>
            <a:pPr marL="742950" indent="-742950" algn="just" defTabSz="914400" rtl="1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a-IR" sz="3600" b="1" dirty="0">
                <a:solidFill>
                  <a:srgbClr val="CC0066"/>
                </a:solidFill>
                <a:cs typeface="B Zar" pitchFamily="2" charset="-78"/>
              </a:rPr>
              <a:t>نیاز به تحلیل جامع در نقاط حساس</a:t>
            </a:r>
          </a:p>
          <a:p>
            <a:pPr marL="342900" indent="-342900" algn="just" defTabSz="914400" rtl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fa-IR" sz="3600" b="1" dirty="0"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107493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108" y="377552"/>
            <a:ext cx="7772400" cy="1143000"/>
          </a:xfrm>
        </p:spPr>
        <p:txBody>
          <a:bodyPr>
            <a:normAutofit/>
          </a:bodyPr>
          <a:lstStyle/>
          <a:p>
            <a:r>
              <a:rPr lang="fa-IR" b="1" dirty="0" smtClean="0">
                <a:cs typeface="B Zar" pitchFamily="2" charset="-78"/>
              </a:rPr>
              <a:t>3- مطالعات فنی و اقتصادی نهایی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4DAC-ECAF-4838-8335-EBC20393B44D}" type="slidenum">
              <a:rPr lang="fa-IR" smtClean="0"/>
              <a:pPr/>
              <a:t>6</a:t>
            </a:fld>
            <a:endParaRPr lang="fa-I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95428" y="1310405"/>
            <a:ext cx="8136904" cy="496855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742950" indent="-742950" algn="just" defTabSz="914400" rtl="1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a-IR" sz="2600" b="1" dirty="0">
                <a:solidFill>
                  <a:srgbClr val="C00000"/>
                </a:solidFill>
                <a:cs typeface="B Zar" pitchFamily="2" charset="-78"/>
              </a:rPr>
              <a:t>زوایای مبهم و ناشناخته فنی،  اقتصادی، قانونی و ..</a:t>
            </a:r>
          </a:p>
          <a:p>
            <a:pPr marL="742950" indent="-742950" algn="just" rtl="1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fa-IR" sz="2600" b="1" dirty="0">
                <a:solidFill>
                  <a:srgbClr val="C00000"/>
                </a:solidFill>
                <a:cs typeface="B Zar" pitchFamily="2" charset="-78"/>
              </a:rPr>
              <a:t>اهداف و علل انتخاب طرح، حجم بازار، ظرفیت، برنامه تولید، تکنولوژی مطلوب</a:t>
            </a:r>
          </a:p>
          <a:p>
            <a:pPr marL="742950" indent="-742950" algn="just" rtl="1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fa-IR" sz="2600" b="1" dirty="0">
                <a:solidFill>
                  <a:srgbClr val="C00000"/>
                </a:solidFill>
                <a:cs typeface="B Zar" pitchFamily="2" charset="-78"/>
              </a:rPr>
              <a:t>مواد اولیه، سایر ورودیها، کیفیت و کمیت نیروی انسانی، سازمان و تشکیلات</a:t>
            </a:r>
          </a:p>
          <a:p>
            <a:pPr marL="742950" indent="-742950" algn="just" defTabSz="914400" rtl="1">
              <a:lnSpc>
                <a:spcPct val="15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fa-IR" sz="2600" b="1" dirty="0">
                <a:solidFill>
                  <a:srgbClr val="C00000"/>
                </a:solidFill>
                <a:cs typeface="B Zar" pitchFamily="2" charset="-78"/>
              </a:rPr>
              <a:t>ساختار هزینه، برنامه آموزش، هزینه سرمایه گذاریها و بهربرداری، تحلیل حساسیت</a:t>
            </a:r>
          </a:p>
        </p:txBody>
      </p:sp>
    </p:spTree>
    <p:extLst>
      <p:ext uri="{BB962C8B-B14F-4D97-AF65-F5344CB8AC3E}">
        <p14:creationId xmlns:p14="http://schemas.microsoft.com/office/powerpoint/2010/main" xmlns="" val="396940725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85800"/>
            <a:ext cx="7772400" cy="1143000"/>
          </a:xfrm>
        </p:spPr>
        <p:txBody>
          <a:bodyPr>
            <a:normAutofit/>
          </a:bodyPr>
          <a:lstStyle/>
          <a:p>
            <a:r>
              <a:rPr lang="fa-IR" b="1" dirty="0" smtClean="0">
                <a:cs typeface="B Zar" pitchFamily="2" charset="-78"/>
              </a:rPr>
              <a:t>3- مطالعات فنی و اقتصادی نهایی</a:t>
            </a:r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4DAC-ECAF-4838-8335-EBC20393B44D}" type="slidenum">
              <a:rPr lang="fa-IR" smtClean="0"/>
              <a:pPr/>
              <a:t>7</a:t>
            </a:fld>
            <a:endParaRPr lang="fa-IR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86195" y="1437935"/>
            <a:ext cx="8352928" cy="496855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742950" indent="-742950" algn="just" defTabSz="914400" rtl="1">
              <a:lnSpc>
                <a:spcPct val="150000"/>
              </a:lnSpc>
              <a:spcBef>
                <a:spcPct val="20000"/>
              </a:spcBef>
              <a:defRPr/>
            </a:pPr>
            <a:r>
              <a:rPr lang="fa-IR" sz="2600" b="1" dirty="0">
                <a:solidFill>
                  <a:srgbClr val="C00000"/>
                </a:solidFill>
                <a:cs typeface="B Zar" pitchFamily="2" charset="-78"/>
              </a:rPr>
              <a:t>5. محدوده کسب و کار (تمام فعالیتهایی که قرار است در کسب و کار انجام شود-خدمات، تولید، فروش، توزیع، تحقیق و توسعه و ...)</a:t>
            </a:r>
          </a:p>
          <a:p>
            <a:pPr marL="742950" indent="-742950" algn="just" defTabSz="914400" rtl="1">
              <a:lnSpc>
                <a:spcPct val="150000"/>
              </a:lnSpc>
              <a:spcBef>
                <a:spcPct val="20000"/>
              </a:spcBef>
              <a:defRPr/>
            </a:pPr>
            <a:r>
              <a:rPr lang="fa-IR" sz="2600" b="1" dirty="0">
                <a:solidFill>
                  <a:srgbClr val="C00000"/>
                </a:solidFill>
                <a:cs typeface="B Zar" pitchFamily="2" charset="-78"/>
              </a:rPr>
              <a:t>6. </a:t>
            </a:r>
            <a:r>
              <a:rPr lang="en-US" sz="2600" b="1" dirty="0">
                <a:solidFill>
                  <a:srgbClr val="C00000"/>
                </a:solidFill>
                <a:cs typeface="B Zar" pitchFamily="2" charset="-78"/>
              </a:rPr>
              <a:t>SWOT</a:t>
            </a:r>
            <a:r>
              <a:rPr lang="fa-IR" sz="2600" b="1" dirty="0">
                <a:solidFill>
                  <a:srgbClr val="C00000"/>
                </a:solidFill>
                <a:cs typeface="B Zar" pitchFamily="2" charset="-78"/>
              </a:rPr>
              <a:t> ، اهداف، تاریخچه، بازارها، ظرفیت، مطالعات تکنولوزیک</a:t>
            </a:r>
          </a:p>
          <a:p>
            <a:pPr marL="742950" indent="-742950" algn="just" defTabSz="914400" rtl="1">
              <a:lnSpc>
                <a:spcPct val="150000"/>
              </a:lnSpc>
              <a:spcBef>
                <a:spcPct val="20000"/>
              </a:spcBef>
              <a:buAutoNum type="arabicPeriod" startAt="7"/>
              <a:defRPr/>
            </a:pPr>
            <a:r>
              <a:rPr lang="fa-IR" sz="2600" b="1" dirty="0">
                <a:solidFill>
                  <a:srgbClr val="C00000"/>
                </a:solidFill>
                <a:cs typeface="B Zar" pitchFamily="2" charset="-78"/>
              </a:rPr>
              <a:t>ظرفیت</a:t>
            </a:r>
          </a:p>
          <a:p>
            <a:pPr marL="742950" indent="-742950" algn="just" defTabSz="914400" rtl="1">
              <a:lnSpc>
                <a:spcPct val="150000"/>
              </a:lnSpc>
              <a:spcBef>
                <a:spcPct val="20000"/>
              </a:spcBef>
              <a:buAutoNum type="arabicPeriod" startAt="7"/>
              <a:defRPr/>
            </a:pPr>
            <a:r>
              <a:rPr lang="fa-IR" sz="2600" b="1" dirty="0">
                <a:solidFill>
                  <a:srgbClr val="C00000"/>
                </a:solidFill>
                <a:cs typeface="B Zar" pitchFamily="2" charset="-78"/>
              </a:rPr>
              <a:t>........</a:t>
            </a:r>
          </a:p>
        </p:txBody>
      </p:sp>
    </p:spTree>
    <p:extLst>
      <p:ext uri="{BB962C8B-B14F-4D97-AF65-F5344CB8AC3E}">
        <p14:creationId xmlns:p14="http://schemas.microsoft.com/office/powerpoint/2010/main" xmlns="" val="231493246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89" y="492617"/>
            <a:ext cx="7918361" cy="5361459"/>
          </a:xfrm>
        </p:spPr>
        <p:txBody>
          <a:bodyPr>
            <a:normAutofit fontScale="92500" lnSpcReduction="20000"/>
          </a:bodyPr>
          <a:lstStyle/>
          <a:p>
            <a:pPr algn="just" rtl="1">
              <a:buNone/>
            </a:pPr>
            <a:r>
              <a:rPr lang="fa-IR" sz="4800" b="1" dirty="0">
                <a:cs typeface="B Zar" pitchFamily="2" charset="-78"/>
              </a:rPr>
              <a:t>ظرفیت</a:t>
            </a:r>
          </a:p>
          <a:p>
            <a:pPr algn="just" rtl="1">
              <a:buNone/>
            </a:pPr>
            <a:endParaRPr lang="fa-IR" sz="2200" b="1" dirty="0">
              <a:cs typeface="B Zar" pitchFamily="2" charset="-78"/>
            </a:endParaRPr>
          </a:p>
          <a:p>
            <a:pPr algn="just" rtl="1"/>
            <a:r>
              <a:rPr lang="fa-IR" sz="3600" b="1" dirty="0">
                <a:solidFill>
                  <a:srgbClr val="92D050"/>
                </a:solidFill>
                <a:cs typeface="B Zar" pitchFamily="2" charset="-78"/>
              </a:rPr>
              <a:t>ظرفیت اسمی: توسط سازنده تعیین و در شرایط ایده آل و تئوریک قابل دستیابی است</a:t>
            </a:r>
          </a:p>
          <a:p>
            <a:pPr algn="just" rtl="1"/>
            <a:endParaRPr lang="fa-IR" sz="1900" b="1" dirty="0">
              <a:solidFill>
                <a:srgbClr val="92D050"/>
              </a:solidFill>
              <a:cs typeface="B Zar" pitchFamily="2" charset="-78"/>
            </a:endParaRPr>
          </a:p>
          <a:p>
            <a:pPr algn="just" rtl="1"/>
            <a:r>
              <a:rPr lang="fa-IR" sz="3600" b="1" dirty="0">
                <a:solidFill>
                  <a:srgbClr val="CC0066"/>
                </a:solidFill>
                <a:cs typeface="B Zar" pitchFamily="2" charset="-78"/>
              </a:rPr>
              <a:t>واقعی: در عمل قابل دستیابی است. بر اساس تقاضای بازار، شرایط سالهای قبل و در شرایط عادی</a:t>
            </a:r>
          </a:p>
          <a:p>
            <a:pPr algn="just" rtl="1"/>
            <a:endParaRPr lang="fa-IR" sz="2200" b="1" dirty="0">
              <a:solidFill>
                <a:srgbClr val="CC0066"/>
              </a:solidFill>
              <a:cs typeface="B Zar" pitchFamily="2" charset="-78"/>
            </a:endParaRPr>
          </a:p>
          <a:p>
            <a:pPr algn="just" rtl="1"/>
            <a:r>
              <a:rPr lang="fa-IR" sz="3600" b="1" dirty="0">
                <a:solidFill>
                  <a:schemeClr val="tx2">
                    <a:lumMod val="60000"/>
                    <a:lumOff val="40000"/>
                  </a:schemeClr>
                </a:solidFill>
                <a:cs typeface="B Zar" pitchFamily="2" charset="-78"/>
              </a:rPr>
              <a:t>عملی: توسط مهندسین و در سطح مشخصی از کارایی قابل دستیابی است.</a:t>
            </a:r>
          </a:p>
          <a:p>
            <a:pPr algn="just" rtl="1"/>
            <a:endParaRPr lang="fa-IR" sz="3600" b="1" dirty="0">
              <a:cs typeface="B Zar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34DAC-ECAF-4838-8335-EBC20393B44D}" type="slidenum">
              <a:rPr lang="fa-IR" smtClean="0"/>
              <a:pPr/>
              <a:t>8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149709290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D25E3-988B-4BDA-AB08-E6D0747BBFE9}" type="slidenum">
              <a:rPr lang="fa-IR" smtClean="0"/>
              <a:pPr/>
              <a:t>9</a:t>
            </a:fld>
            <a:endParaRPr lang="fa-IR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4174730867"/>
              </p:ext>
            </p:extLst>
          </p:nvPr>
        </p:nvGraphicFramePr>
        <p:xfrm>
          <a:off x="1414343" y="312808"/>
          <a:ext cx="7632848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D:\tasvir\images50.jpe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04112" y="3140969"/>
            <a:ext cx="2189584" cy="2932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7062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1459</TotalTime>
  <Words>929</Words>
  <Application>Microsoft Office PowerPoint</Application>
  <PresentationFormat>Custom</PresentationFormat>
  <Paragraphs>169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Facet</vt:lpstr>
      <vt:lpstr>امکان سنجی طرح کسب و کار</vt:lpstr>
      <vt:lpstr>4 مرحله قبل از ایجاد کسب و کار</vt:lpstr>
      <vt:lpstr>1- شناسایی ایده ها و امکانات سرمایه گذاری</vt:lpstr>
      <vt:lpstr>2- مطالعات فنی و اقتصادی مقدماتی</vt:lpstr>
      <vt:lpstr>2- مطالعات فنی و اقتصادی مقدماتی</vt:lpstr>
      <vt:lpstr>3- مطالعات فنی و اقتصادی نهایی</vt:lpstr>
      <vt:lpstr>3- مطالعات فنی و اقتصادی نهایی</vt:lpstr>
      <vt:lpstr>Slide 8</vt:lpstr>
      <vt:lpstr>Slide 9</vt:lpstr>
      <vt:lpstr>Slide 10</vt:lpstr>
      <vt:lpstr>What is a Feasibility Study</vt:lpstr>
      <vt:lpstr>What is a Feasibility Study</vt:lpstr>
      <vt:lpstr>What is a Feasibility Study</vt:lpstr>
      <vt:lpstr>What is a Feasibility Study</vt:lpstr>
      <vt:lpstr>What is a Feasibility Study</vt:lpstr>
      <vt:lpstr>What is a Feasibility Study</vt:lpstr>
      <vt:lpstr>What is a Feasibility Study</vt:lpstr>
      <vt:lpstr>What is a Feasibility Study</vt:lpstr>
      <vt:lpstr>Reasons Not to do a Study</vt:lpstr>
      <vt:lpstr>Reasons to Do a Study</vt:lpstr>
      <vt:lpstr>Reasons to Do a Study</vt:lpstr>
      <vt:lpstr>Not the Business Plan</vt:lpstr>
      <vt:lpstr>Feasibility Study Outline</vt:lpstr>
      <vt:lpstr>Feasibility Study Outline</vt:lpstr>
      <vt:lpstr>Feasibility Study Outline</vt:lpstr>
      <vt:lpstr>Feasibility Study Outline</vt:lpstr>
      <vt:lpstr>Feasibility Study Outline</vt:lpstr>
      <vt:lpstr>Feasibility Study Outline</vt:lpstr>
      <vt:lpstr>When to Do &amp; How to Use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امکان سنجی طرح کسب و کار</dc:title>
  <dc:creator>Eshterak</dc:creator>
  <cp:lastModifiedBy>perfect</cp:lastModifiedBy>
  <cp:revision>13</cp:revision>
  <dcterms:created xsi:type="dcterms:W3CDTF">2016-09-16T15:01:10Z</dcterms:created>
  <dcterms:modified xsi:type="dcterms:W3CDTF">2016-10-17T06:10:22Z</dcterms:modified>
</cp:coreProperties>
</file>